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charts/chart1.xml" ContentType="application/vnd.openxmlformats-officedocument.drawingml.chart+xml"/>
  <Override PartName="/ppt/charts/chart2.xml" ContentType="application/vnd.openxmlformats-officedocument.drawingml.chart+xml"/>
  <Override PartName="/ppt/diagrams/colors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comments/comment1.xml" ContentType="application/vnd.openxmlformats-officedocument.presentationml.comments+xml"/>
  <Override PartName="/ppt/diagrams/layout2.xml" ContentType="application/vnd.openxmlformats-officedocument.drawingml.diagramLayout+xml"/>
  <Override PartName="/ppt/diagrams/data3.xml" ContentType="application/vnd.openxmlformats-officedocument.drawingml.diagramData+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38"/>
  </p:notesMasterIdLst>
  <p:sldIdLst>
    <p:sldId id="256" r:id="rId2"/>
    <p:sldId id="260" r:id="rId3"/>
    <p:sldId id="274" r:id="rId4"/>
    <p:sldId id="281" r:id="rId5"/>
    <p:sldId id="282" r:id="rId6"/>
    <p:sldId id="279" r:id="rId7"/>
    <p:sldId id="280" r:id="rId8"/>
    <p:sldId id="261" r:id="rId9"/>
    <p:sldId id="283" r:id="rId10"/>
    <p:sldId id="264" r:id="rId11"/>
    <p:sldId id="272" r:id="rId12"/>
    <p:sldId id="269" r:id="rId13"/>
    <p:sldId id="270" r:id="rId14"/>
    <p:sldId id="273" r:id="rId15"/>
    <p:sldId id="278" r:id="rId16"/>
    <p:sldId id="268" r:id="rId17"/>
    <p:sldId id="259" r:id="rId18"/>
    <p:sldId id="265" r:id="rId19"/>
    <p:sldId id="258" r:id="rId20"/>
    <p:sldId id="286" r:id="rId21"/>
    <p:sldId id="285" r:id="rId22"/>
    <p:sldId id="257" r:id="rId23"/>
    <p:sldId id="284" r:id="rId24"/>
    <p:sldId id="277" r:id="rId25"/>
    <p:sldId id="275" r:id="rId26"/>
    <p:sldId id="276" r:id="rId27"/>
    <p:sldId id="266" r:id="rId28"/>
    <p:sldId id="262" r:id="rId29"/>
    <p:sldId id="287" r:id="rId30"/>
    <p:sldId id="288" r:id="rId31"/>
    <p:sldId id="290" r:id="rId32"/>
    <p:sldId id="291" r:id="rId33"/>
    <p:sldId id="292" r:id="rId34"/>
    <p:sldId id="293" r:id="rId35"/>
    <p:sldId id="267" r:id="rId36"/>
    <p:sldId id="289" r:id="rId37"/>
  </p:sldIdLst>
  <p:sldSz cx="9144000" cy="6858000" type="screen4x3"/>
  <p:notesSz cx="6888163" cy="100187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Arkusz_programu_Microsoft_Office_Excel1.xlsx"/></Relationships>
</file>

<file path=ppt/charts/_rels/chart2.xml.rels><?xml version="1.0" encoding="UTF-8" standalone="yes"?>
<Relationships xmlns="http://schemas.openxmlformats.org/package/2006/relationships"><Relationship Id="rId2" Type="http://schemas.openxmlformats.org/officeDocument/2006/relationships/package" Target="../embeddings/Arkusz_programu_Microsoft_Office_Excel2.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package" Target="../embeddings/Arkusz_programu_Microsoft_Office_Excel3.xlsx"/></Relationships>
</file>

<file path=ppt/charts/chart1.xml><?xml version="1.0" encoding="utf-8"?>
<c:chartSpace xmlns:c="http://schemas.openxmlformats.org/drawingml/2006/chart" xmlns:a="http://schemas.openxmlformats.org/drawingml/2006/main" xmlns:r="http://schemas.openxmlformats.org/officeDocument/2006/relationships">
  <c:lang val="pl-PL"/>
  <c:chart>
    <c:title>
      <c:tx>
        <c:rich>
          <a:bodyPr/>
          <a:lstStyle/>
          <a:p>
            <a:pPr>
              <a:defRPr/>
            </a:pPr>
            <a:r>
              <a:rPr lang="pl-PL" dirty="0" smtClean="0"/>
              <a:t>Wierny  zarządca</a:t>
            </a:r>
            <a:endParaRPr lang="en-US" dirty="0"/>
          </a:p>
        </c:rich>
      </c:tx>
      <c:layout/>
    </c:title>
    <c:plotArea>
      <c:layout/>
      <c:pieChart>
        <c:varyColors val="1"/>
        <c:ser>
          <c:idx val="0"/>
          <c:order val="0"/>
          <c:tx>
            <c:strRef>
              <c:f>Arkusz1!$B$1</c:f>
              <c:strCache>
                <c:ptCount val="1"/>
                <c:pt idx="0">
                  <c:v>Sprzedaż</c:v>
                </c:pt>
              </c:strCache>
            </c:strRef>
          </c:tx>
          <c:dPt>
            <c:idx val="0"/>
            <c:spPr>
              <a:solidFill>
                <a:schemeClr val="accent1"/>
              </a:solidFill>
            </c:spPr>
          </c:dPt>
          <c:dLbls>
            <c:dLbl>
              <c:idx val="0"/>
              <c:layout>
                <c:manualLayout>
                  <c:x val="-9.9882381889763783E-2"/>
                  <c:y val="0.21800738188976385"/>
                </c:manualLayout>
              </c:layout>
              <c:tx>
                <c:rich>
                  <a:bodyPr/>
                  <a:lstStyle/>
                  <a:p>
                    <a:r>
                      <a:rPr lang="pl-PL" sz="1100" dirty="0" smtClean="0"/>
                      <a:t>UNIKAJ</a:t>
                    </a:r>
                    <a:endParaRPr lang="en-US" sz="1600" dirty="0"/>
                  </a:p>
                </c:rich>
              </c:tx>
              <c:dLblPos val="bestFit"/>
              <c:showSerName val="1"/>
            </c:dLbl>
            <c:dLbl>
              <c:idx val="1"/>
              <c:layout/>
              <c:tx>
                <c:rich>
                  <a:bodyPr/>
                  <a:lstStyle/>
                  <a:p>
                    <a:r>
                      <a:rPr lang="pl-PL" sz="1100" smtClean="0"/>
                      <a:t>SZUKAJ</a:t>
                    </a:r>
                    <a:endParaRPr lang="en-US" sz="1600"/>
                  </a:p>
                </c:rich>
              </c:tx>
              <c:dLblPos val="ctr"/>
              <c:showVal val="1"/>
            </c:dLbl>
            <c:dLbl>
              <c:idx val="2"/>
              <c:layout/>
              <c:tx>
                <c:rich>
                  <a:bodyPr/>
                  <a:lstStyle/>
                  <a:p>
                    <a:r>
                      <a:rPr lang="pl-PL" sz="1100" dirty="0" smtClean="0"/>
                      <a:t>CAŁKOWITA</a:t>
                    </a:r>
                    <a:endParaRPr lang="en-US" sz="1600" dirty="0"/>
                  </a:p>
                </c:rich>
              </c:tx>
              <c:dLblPos val="ctr"/>
              <c:showVal val="1"/>
            </c:dLbl>
            <c:dLbl>
              <c:idx val="3"/>
              <c:layout/>
              <c:tx>
                <c:rich>
                  <a:bodyPr/>
                  <a:lstStyle/>
                  <a:p>
                    <a:r>
                      <a:rPr lang="pl-PL" sz="1100" smtClean="0"/>
                      <a:t>HOJNIE</a:t>
                    </a:r>
                    <a:endParaRPr lang="en-US" sz="1600"/>
                  </a:p>
                </c:rich>
              </c:tx>
              <c:dLblPos val="ctr"/>
              <c:showVal val="1"/>
            </c:dLbl>
            <c:dLbl>
              <c:idx val="4"/>
              <c:layout/>
              <c:tx>
                <c:rich>
                  <a:bodyPr/>
                  <a:lstStyle/>
                  <a:p>
                    <a:r>
                      <a:rPr lang="pl-PL" sz="1100" smtClean="0"/>
                      <a:t>CIĘŻKA</a:t>
                    </a:r>
                    <a:endParaRPr lang="en-US" sz="1600"/>
                  </a:p>
                </c:rich>
              </c:tx>
              <c:dLblPos val="ctr"/>
              <c:showVal val="1"/>
            </c:dLbl>
            <c:dLbl>
              <c:idx val="5"/>
              <c:layout/>
              <c:tx>
                <c:rich>
                  <a:bodyPr/>
                  <a:lstStyle/>
                  <a:p>
                    <a:r>
                      <a:rPr lang="pl-PL" sz="1100" smtClean="0"/>
                      <a:t>OSZCZĘDZAJ</a:t>
                    </a:r>
                    <a:endParaRPr lang="en-US" sz="1600"/>
                  </a:p>
                </c:rich>
              </c:tx>
              <c:dLblPos val="ctr"/>
              <c:showVal val="1"/>
            </c:dLbl>
            <c:dLbl>
              <c:idx val="6"/>
              <c:layout/>
              <c:tx>
                <c:rich>
                  <a:bodyPr/>
                  <a:lstStyle/>
                  <a:p>
                    <a:r>
                      <a:rPr lang="pl-PL" sz="1100" dirty="0" smtClean="0"/>
                      <a:t>NAUCZAJ</a:t>
                    </a:r>
                    <a:endParaRPr lang="en-US" sz="1600" dirty="0"/>
                  </a:p>
                </c:rich>
              </c:tx>
              <c:dLblPos val="ctr"/>
              <c:showVal val="1"/>
            </c:dLbl>
            <c:dLbl>
              <c:idx val="7"/>
              <c:layout/>
              <c:tx>
                <c:rich>
                  <a:bodyPr/>
                  <a:lstStyle/>
                  <a:p>
                    <a:r>
                      <a:rPr lang="pl-PL" sz="1100" smtClean="0"/>
                      <a:t>MĄDRE</a:t>
                    </a:r>
                    <a:endParaRPr lang="en-US" sz="1600"/>
                  </a:p>
                </c:rich>
              </c:tx>
              <c:dLblPos val="ctr"/>
              <c:showVal val="1"/>
            </c:dLbl>
            <c:txPr>
              <a:bodyPr/>
              <a:lstStyle/>
              <a:p>
                <a:pPr>
                  <a:defRPr sz="1100"/>
                </a:pPr>
                <a:endParaRPr lang="pl-PL"/>
              </a:p>
            </c:txPr>
            <c:dLblPos val="ctr"/>
            <c:showVal val="1"/>
          </c:dLbls>
          <c:cat>
            <c:strRef>
              <c:f>Arkusz1!$A$2:$A$9</c:f>
              <c:strCache>
                <c:ptCount val="8"/>
                <c:pt idx="0">
                  <c:v>1. kwartał</c:v>
                </c:pt>
                <c:pt idx="1">
                  <c:v>2. kwartał</c:v>
                </c:pt>
                <c:pt idx="2">
                  <c:v>3. kwartał</c:v>
                </c:pt>
                <c:pt idx="3">
                  <c:v>4. kwartał</c:v>
                </c:pt>
                <c:pt idx="4">
                  <c:v>5. kwartał</c:v>
                </c:pt>
                <c:pt idx="5">
                  <c:v>6. kwartał</c:v>
                </c:pt>
                <c:pt idx="6">
                  <c:v>7. kwartał</c:v>
                </c:pt>
                <c:pt idx="7">
                  <c:v>8. kwartał</c:v>
                </c:pt>
              </c:strCache>
            </c:strRef>
          </c:cat>
          <c:val>
            <c:numRef>
              <c:f>Arkusz1!$B$2:$B$9</c:f>
              <c:numCache>
                <c:formatCode>General</c:formatCode>
                <c:ptCount val="8"/>
                <c:pt idx="0">
                  <c:v>12</c:v>
                </c:pt>
                <c:pt idx="1">
                  <c:v>12</c:v>
                </c:pt>
                <c:pt idx="2">
                  <c:v>12</c:v>
                </c:pt>
                <c:pt idx="3">
                  <c:v>12</c:v>
                </c:pt>
                <c:pt idx="4">
                  <c:v>12</c:v>
                </c:pt>
                <c:pt idx="5">
                  <c:v>12</c:v>
                </c:pt>
                <c:pt idx="6">
                  <c:v>12</c:v>
                </c:pt>
                <c:pt idx="7">
                  <c:v>12</c:v>
                </c:pt>
              </c:numCache>
            </c:numRef>
          </c:val>
        </c:ser>
        <c:dLbls/>
        <c:firstSliceAng val="0"/>
      </c:pieChart>
    </c:plotArea>
    <c:plotVisOnly val="1"/>
    <c:dispBlanksAs val="zero"/>
  </c:chart>
  <c:txPr>
    <a:bodyPr/>
    <a:lstStyle/>
    <a:p>
      <a:pPr>
        <a:defRPr sz="1800"/>
      </a:pPr>
      <a:endParaRPr lang="pl-PL"/>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pl-PL"/>
  <c:clrMapOvr bg1="dk1" tx1="lt1" bg2="dk2" tx2="lt2" accent1="accent1" accent2="accent2" accent3="accent3" accent4="accent4" accent5="accent5" accent6="accent6" hlink="hlink" folHlink="folHlink"/>
  <c:chart>
    <c:title>
      <c:tx>
        <c:rich>
          <a:bodyPr/>
          <a:lstStyle/>
          <a:p>
            <a:pPr>
              <a:defRPr/>
            </a:pPr>
            <a:r>
              <a:rPr lang="pl-PL" dirty="0" smtClean="0"/>
              <a:t>Wierny  zarządca</a:t>
            </a:r>
            <a:endParaRPr lang="en-US" dirty="0"/>
          </a:p>
        </c:rich>
      </c:tx>
      <c:layout/>
    </c:title>
    <c:plotArea>
      <c:layout/>
      <c:pieChart>
        <c:varyColors val="1"/>
        <c:dLbls/>
        <c:firstSliceAng val="0"/>
      </c:pieChart>
    </c:plotArea>
    <c:plotVisOnly val="1"/>
    <c:dispBlanksAs val="zero"/>
  </c:chart>
  <c:txPr>
    <a:bodyPr/>
    <a:lstStyle/>
    <a:p>
      <a:pPr>
        <a:defRPr sz="1800"/>
      </a:pPr>
      <a:endParaRPr lang="pl-PL"/>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lang val="pl-PL"/>
  <c:chart>
    <c:title>
      <c:tx>
        <c:rich>
          <a:bodyPr/>
          <a:lstStyle/>
          <a:p>
            <a:pPr>
              <a:defRPr/>
            </a:pPr>
            <a:r>
              <a:rPr lang="pl-PL" dirty="0" smtClean="0"/>
              <a:t>Wierny  zarządca</a:t>
            </a:r>
            <a:endParaRPr lang="en-US" dirty="0"/>
          </a:p>
        </c:rich>
      </c:tx>
      <c:layout/>
    </c:title>
    <c:plotArea>
      <c:layout/>
      <c:pieChart>
        <c:varyColors val="1"/>
        <c:ser>
          <c:idx val="0"/>
          <c:order val="0"/>
          <c:tx>
            <c:strRef>
              <c:f>Arkusz1!$B$1</c:f>
              <c:strCache>
                <c:ptCount val="1"/>
                <c:pt idx="0">
                  <c:v>Sprzedaż</c:v>
                </c:pt>
              </c:strCache>
            </c:strRef>
          </c:tx>
          <c:dPt>
            <c:idx val="0"/>
            <c:spPr>
              <a:solidFill>
                <a:schemeClr val="accent1"/>
              </a:solidFill>
            </c:spPr>
          </c:dPt>
          <c:dLbls>
            <c:dLbl>
              <c:idx val="0"/>
              <c:layout>
                <c:manualLayout>
                  <c:x val="-6.358077659987095E-2"/>
                  <c:y val="0.13139937856367218"/>
                </c:manualLayout>
              </c:layout>
              <c:tx>
                <c:rich>
                  <a:bodyPr/>
                  <a:lstStyle/>
                  <a:p>
                    <a:r>
                      <a:rPr lang="pl-PL" sz="1100" dirty="0" smtClean="0"/>
                      <a:t>DŁUGU</a:t>
                    </a:r>
                    <a:endParaRPr lang="en-US" sz="1600" dirty="0"/>
                  </a:p>
                </c:rich>
              </c:tx>
              <c:dLblPos val="bestFit"/>
              <c:showSerName val="1"/>
            </c:dLbl>
            <c:dLbl>
              <c:idx val="1"/>
              <c:layout>
                <c:manualLayout>
                  <c:x val="-0.14238320209973754"/>
                  <c:y val="6.8133858267716535E-2"/>
                </c:manualLayout>
              </c:layout>
              <c:tx>
                <c:rich>
                  <a:bodyPr/>
                  <a:lstStyle/>
                  <a:p>
                    <a:r>
                      <a:rPr lang="pl-PL" sz="1100" dirty="0" smtClean="0"/>
                      <a:t>RADY</a:t>
                    </a:r>
                    <a:endParaRPr lang="en-US" sz="1600" dirty="0"/>
                  </a:p>
                </c:rich>
              </c:tx>
              <c:dLblPos val="bestFit"/>
              <c:showVal val="1"/>
            </c:dLbl>
            <c:dLbl>
              <c:idx val="2"/>
              <c:layout>
                <c:manualLayout>
                  <c:x val="-0.13897079174438706"/>
                  <c:y val="-9.3414127820923121E-2"/>
                </c:manualLayout>
              </c:layout>
              <c:tx>
                <c:rich>
                  <a:bodyPr/>
                  <a:lstStyle/>
                  <a:p>
                    <a:r>
                      <a:rPr lang="pl-PL" sz="1100" dirty="0" smtClean="0"/>
                      <a:t>UCZCIWOŚĆ</a:t>
                    </a:r>
                    <a:endParaRPr lang="en-US" sz="1400" dirty="0"/>
                  </a:p>
                </c:rich>
              </c:tx>
              <c:dLblPos val="bestFit"/>
              <c:showVal val="1"/>
            </c:dLbl>
            <c:dLbl>
              <c:idx val="3"/>
              <c:layout>
                <c:manualLayout>
                  <c:x val="-9.3680610236220485E-2"/>
                  <c:y val="-0.11684940944881878"/>
                </c:manualLayout>
              </c:layout>
              <c:tx>
                <c:rich>
                  <a:bodyPr/>
                  <a:lstStyle/>
                  <a:p>
                    <a:r>
                      <a:rPr lang="pl-PL" sz="1100" dirty="0" smtClean="0"/>
                      <a:t>DAWANIE</a:t>
                    </a:r>
                    <a:endParaRPr lang="en-US" sz="1600" dirty="0"/>
                  </a:p>
                </c:rich>
              </c:tx>
              <c:dLblPos val="bestFit"/>
              <c:showVal val="1"/>
            </c:dLbl>
            <c:dLbl>
              <c:idx val="4"/>
              <c:layout>
                <c:manualLayout>
                  <c:x val="5.8422845804657175E-2"/>
                  <c:y val="-0.13507997319294271"/>
                </c:manualLayout>
              </c:layout>
              <c:tx>
                <c:rich>
                  <a:bodyPr/>
                  <a:lstStyle/>
                  <a:p>
                    <a:r>
                      <a:rPr lang="pl-PL" sz="1100" dirty="0" smtClean="0"/>
                      <a:t>PRACA</a:t>
                    </a:r>
                    <a:endParaRPr lang="en-US" sz="1600" dirty="0"/>
                  </a:p>
                </c:rich>
              </c:tx>
              <c:dLblPos val="bestFit"/>
              <c:showVal val="1"/>
            </c:dLbl>
            <c:dLbl>
              <c:idx val="5"/>
              <c:layout>
                <c:manualLayout>
                  <c:x val="0.1618510467647844"/>
                  <c:y val="-0.11202361923943938"/>
                </c:manualLayout>
              </c:layout>
              <c:tx>
                <c:rich>
                  <a:bodyPr/>
                  <a:lstStyle/>
                  <a:p>
                    <a:r>
                      <a:rPr lang="pl-PL" sz="1100" dirty="0" smtClean="0"/>
                      <a:t>INWESTOWANIE</a:t>
                    </a:r>
                    <a:endParaRPr lang="en-US" sz="1200" dirty="0"/>
                  </a:p>
                </c:rich>
              </c:tx>
              <c:dLblPos val="bestFit"/>
              <c:showVal val="1"/>
            </c:dLbl>
            <c:dLbl>
              <c:idx val="6"/>
              <c:layout>
                <c:manualLayout>
                  <c:x val="0.12705708661417323"/>
                  <c:y val="3.0633858267716543E-2"/>
                </c:manualLayout>
              </c:layout>
              <c:tx>
                <c:rich>
                  <a:bodyPr/>
                  <a:lstStyle/>
                  <a:p>
                    <a:r>
                      <a:rPr lang="pl-PL" sz="1100" dirty="0" smtClean="0"/>
                      <a:t>DZIECI</a:t>
                    </a:r>
                    <a:endParaRPr lang="en-US" sz="1600" dirty="0"/>
                  </a:p>
                </c:rich>
              </c:tx>
              <c:dLblPos val="bestFit"/>
              <c:showVal val="1"/>
            </c:dLbl>
            <c:dLbl>
              <c:idx val="7"/>
              <c:layout>
                <c:manualLayout>
                  <c:x val="8.1028033922156795E-2"/>
                  <c:y val="0.13139937856367218"/>
                </c:manualLayout>
              </c:layout>
              <c:tx>
                <c:rich>
                  <a:bodyPr/>
                  <a:lstStyle/>
                  <a:p>
                    <a:r>
                      <a:rPr lang="pl-PL" sz="1100" dirty="0" smtClean="0"/>
                      <a:t>WYDAWANIE</a:t>
                    </a:r>
                    <a:endParaRPr lang="en-US" sz="1400" dirty="0"/>
                  </a:p>
                </c:rich>
              </c:tx>
              <c:dLblPos val="bestFit"/>
              <c:showVal val="1"/>
            </c:dLbl>
            <c:txPr>
              <a:bodyPr/>
              <a:lstStyle/>
              <a:p>
                <a:pPr>
                  <a:defRPr sz="1100"/>
                </a:pPr>
                <a:endParaRPr lang="pl-PL"/>
              </a:p>
            </c:txPr>
            <c:dLblPos val="ctr"/>
            <c:showVal val="1"/>
          </c:dLbls>
          <c:cat>
            <c:strRef>
              <c:f>Arkusz1!$A$2:$A$9</c:f>
              <c:strCache>
                <c:ptCount val="8"/>
                <c:pt idx="0">
                  <c:v>1. kwartał</c:v>
                </c:pt>
                <c:pt idx="1">
                  <c:v>2. kwartał</c:v>
                </c:pt>
                <c:pt idx="2">
                  <c:v>3. kwartał</c:v>
                </c:pt>
                <c:pt idx="3">
                  <c:v>4. kwartał</c:v>
                </c:pt>
                <c:pt idx="4">
                  <c:v>5. kwartał</c:v>
                </c:pt>
                <c:pt idx="5">
                  <c:v>6. kwartał</c:v>
                </c:pt>
                <c:pt idx="6">
                  <c:v>7. kwartał</c:v>
                </c:pt>
                <c:pt idx="7">
                  <c:v>8. kwartał</c:v>
                </c:pt>
              </c:strCache>
            </c:strRef>
          </c:cat>
          <c:val>
            <c:numRef>
              <c:f>Arkusz1!$B$2:$B$9</c:f>
              <c:numCache>
                <c:formatCode>General</c:formatCode>
                <c:ptCount val="8"/>
                <c:pt idx="0">
                  <c:v>12</c:v>
                </c:pt>
                <c:pt idx="1">
                  <c:v>12</c:v>
                </c:pt>
                <c:pt idx="2">
                  <c:v>12</c:v>
                </c:pt>
                <c:pt idx="3">
                  <c:v>12</c:v>
                </c:pt>
                <c:pt idx="4">
                  <c:v>12</c:v>
                </c:pt>
                <c:pt idx="5">
                  <c:v>12</c:v>
                </c:pt>
                <c:pt idx="6">
                  <c:v>12</c:v>
                </c:pt>
                <c:pt idx="7">
                  <c:v>12</c:v>
                </c:pt>
              </c:numCache>
            </c:numRef>
          </c:val>
        </c:ser>
        <c:dLbls/>
        <c:firstSliceAng val="0"/>
      </c:pieChart>
    </c:plotArea>
    <c:plotVisOnly val="1"/>
    <c:dispBlanksAs val="zero"/>
  </c:chart>
  <c:txPr>
    <a:bodyPr/>
    <a:lstStyle/>
    <a:p>
      <a:pPr>
        <a:defRPr sz="1800"/>
      </a:pPr>
      <a:endParaRPr lang="pl-PL"/>
    </a:p>
  </c:txPr>
  <c:externalData r:id="rId1"/>
</c:chartSpace>
</file>

<file path=ppt/comments/comment1.xml><?xml version="1.0" encoding="utf-8"?>
<p:cmLst xmlns:a="http://schemas.openxmlformats.org/drawingml/2006/main" xmlns:r="http://schemas.openxmlformats.org/officeDocument/2006/relationships" xmlns:p="http://schemas.openxmlformats.org/presentationml/2006/main">
  <p:cm authorId="0" dt="2015-03-03T14:30:19.752" idx="1">
    <p:pos x="4921" y="1253"/>
    <p:text>Dlaczego Ty , dlaczego ja ?
Nie mam pojęcia dlaczego Ty tu jesteś?
Może , ze zawsze uczestniczysz w tych wykładach,
moze dla tego , ze masz zaufanie do pomysłodawców tej inicjatywy,
moze jesteś tu z ciekawości, może szukasz pomocy.... Nie wiem
Wiem , dlaczego ja tu jestem.
1. Zaprosił mnie do tego mój Szef.
2. Uznałam to za dobrą przygodę.
3. Lubię to robić
4. Czerpię radość ze spotkania z ludzźmi.
5. Spłacam swój dług.</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4FA1F4-1A0D-4D06-AF7A-0E368DFBE749}"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pl-PL"/>
        </a:p>
      </dgm:t>
    </dgm:pt>
    <dgm:pt modelId="{22158B02-5AA0-41F6-9FF7-2611B1A8D05D}">
      <dgm:prSet phldrT="[Tekst]"/>
      <dgm:spPr/>
      <dgm:t>
        <a:bodyPr/>
        <a:lstStyle/>
        <a:p>
          <a:r>
            <a:rPr lang="pl-PL" dirty="0" smtClean="0"/>
            <a:t>dochody</a:t>
          </a:r>
          <a:endParaRPr lang="pl-PL" dirty="0"/>
        </a:p>
      </dgm:t>
    </dgm:pt>
    <dgm:pt modelId="{CCC0EC26-22DB-4D9E-AE67-86F6CA75649B}" type="parTrans" cxnId="{279DD00B-EDF5-427B-9ABC-838083DD54AF}">
      <dgm:prSet/>
      <dgm:spPr/>
      <dgm:t>
        <a:bodyPr/>
        <a:lstStyle/>
        <a:p>
          <a:endParaRPr lang="pl-PL"/>
        </a:p>
      </dgm:t>
    </dgm:pt>
    <dgm:pt modelId="{2EF88FA2-AA68-455C-987E-09F67E1962B8}" type="sibTrans" cxnId="{279DD00B-EDF5-427B-9ABC-838083DD54AF}">
      <dgm:prSet/>
      <dgm:spPr/>
      <dgm:t>
        <a:bodyPr/>
        <a:lstStyle/>
        <a:p>
          <a:endParaRPr lang="pl-PL"/>
        </a:p>
      </dgm:t>
    </dgm:pt>
    <dgm:pt modelId="{0C0ACF50-41D3-494E-8F62-C8B07CFD1234}">
      <dgm:prSet phldrT="[Tekst]"/>
      <dgm:spPr/>
      <dgm:t>
        <a:bodyPr/>
        <a:lstStyle/>
        <a:p>
          <a:r>
            <a:rPr lang="pl-PL" dirty="0" smtClean="0"/>
            <a:t>….</a:t>
          </a:r>
          <a:endParaRPr lang="pl-PL" dirty="0"/>
        </a:p>
      </dgm:t>
    </dgm:pt>
    <dgm:pt modelId="{BF6A8F87-468F-42FD-AF1F-7C31CD6E6B55}" type="parTrans" cxnId="{C1A28CCF-DEF7-4B54-9A30-EB8D64F85E77}">
      <dgm:prSet/>
      <dgm:spPr/>
      <dgm:t>
        <a:bodyPr/>
        <a:lstStyle/>
        <a:p>
          <a:endParaRPr lang="pl-PL"/>
        </a:p>
      </dgm:t>
    </dgm:pt>
    <dgm:pt modelId="{167808D2-C7A2-4137-BF56-F5F4BA23AA34}" type="sibTrans" cxnId="{C1A28CCF-DEF7-4B54-9A30-EB8D64F85E77}">
      <dgm:prSet/>
      <dgm:spPr/>
      <dgm:t>
        <a:bodyPr/>
        <a:lstStyle/>
        <a:p>
          <a:endParaRPr lang="pl-PL"/>
        </a:p>
      </dgm:t>
    </dgm:pt>
    <dgm:pt modelId="{CFF48F7A-5088-48E0-A428-B55F914675A3}">
      <dgm:prSet phldrT="[Tekst]"/>
      <dgm:spPr/>
      <dgm:t>
        <a:bodyPr/>
        <a:lstStyle/>
        <a:p>
          <a:r>
            <a:rPr lang="pl-PL" dirty="0" smtClean="0"/>
            <a:t>…..</a:t>
          </a:r>
          <a:endParaRPr lang="pl-PL" dirty="0"/>
        </a:p>
      </dgm:t>
    </dgm:pt>
    <dgm:pt modelId="{38B07124-917B-4FDC-8CE1-FDF46F4A2600}" type="parTrans" cxnId="{7E410DA9-0706-4523-BAF8-3A241799F8CB}">
      <dgm:prSet/>
      <dgm:spPr/>
      <dgm:t>
        <a:bodyPr/>
        <a:lstStyle/>
        <a:p>
          <a:endParaRPr lang="pl-PL"/>
        </a:p>
      </dgm:t>
    </dgm:pt>
    <dgm:pt modelId="{E694F4CA-C332-453D-B907-4032262C8AD8}" type="sibTrans" cxnId="{7E410DA9-0706-4523-BAF8-3A241799F8CB}">
      <dgm:prSet/>
      <dgm:spPr/>
      <dgm:t>
        <a:bodyPr/>
        <a:lstStyle/>
        <a:p>
          <a:endParaRPr lang="pl-PL"/>
        </a:p>
      </dgm:t>
    </dgm:pt>
    <dgm:pt modelId="{8648E89D-B63E-4312-ABD9-E3D9B2DBE22F}">
      <dgm:prSet phldrT="[Tekst]"/>
      <dgm:spPr/>
      <dgm:t>
        <a:bodyPr/>
        <a:lstStyle/>
        <a:p>
          <a:r>
            <a:rPr lang="pl-PL" dirty="0" smtClean="0"/>
            <a:t>wydatki</a:t>
          </a:r>
          <a:endParaRPr lang="pl-PL" dirty="0"/>
        </a:p>
      </dgm:t>
    </dgm:pt>
    <dgm:pt modelId="{FDA2F56B-EDF6-45FD-BD4F-2D61ADEB83DB}" type="parTrans" cxnId="{3038F582-6680-4F25-83B6-D2F53CEDD6F8}">
      <dgm:prSet/>
      <dgm:spPr/>
      <dgm:t>
        <a:bodyPr/>
        <a:lstStyle/>
        <a:p>
          <a:endParaRPr lang="pl-PL"/>
        </a:p>
      </dgm:t>
    </dgm:pt>
    <dgm:pt modelId="{194E9E24-4AEF-47E9-A4AE-E54C70EA1E1A}" type="sibTrans" cxnId="{3038F582-6680-4F25-83B6-D2F53CEDD6F8}">
      <dgm:prSet/>
      <dgm:spPr/>
      <dgm:t>
        <a:bodyPr/>
        <a:lstStyle/>
        <a:p>
          <a:endParaRPr lang="pl-PL"/>
        </a:p>
      </dgm:t>
    </dgm:pt>
    <dgm:pt modelId="{2E48E96B-691C-4BC6-AC99-3076F2EAD6E2}">
      <dgm:prSet phldrT="[Tekst]"/>
      <dgm:spPr/>
      <dgm:t>
        <a:bodyPr/>
        <a:lstStyle/>
        <a:p>
          <a:r>
            <a:rPr lang="pl-PL" dirty="0" smtClean="0"/>
            <a:t>…..</a:t>
          </a:r>
          <a:endParaRPr lang="pl-PL" dirty="0"/>
        </a:p>
      </dgm:t>
    </dgm:pt>
    <dgm:pt modelId="{A2D387D8-7C5B-4A6A-ADFE-6AE89AD06699}" type="parTrans" cxnId="{7560BB78-8ACE-4E57-864A-97574E4D9956}">
      <dgm:prSet/>
      <dgm:spPr/>
      <dgm:t>
        <a:bodyPr/>
        <a:lstStyle/>
        <a:p>
          <a:endParaRPr lang="pl-PL"/>
        </a:p>
      </dgm:t>
    </dgm:pt>
    <dgm:pt modelId="{D9F1A644-A464-49F5-8CB4-547B150B479C}" type="sibTrans" cxnId="{7560BB78-8ACE-4E57-864A-97574E4D9956}">
      <dgm:prSet/>
      <dgm:spPr/>
      <dgm:t>
        <a:bodyPr/>
        <a:lstStyle/>
        <a:p>
          <a:endParaRPr lang="pl-PL"/>
        </a:p>
      </dgm:t>
    </dgm:pt>
    <dgm:pt modelId="{627654E8-AD60-45B0-B53C-B823F391B0C9}">
      <dgm:prSet phldrT="[Tekst]"/>
      <dgm:spPr/>
      <dgm:t>
        <a:bodyPr/>
        <a:lstStyle/>
        <a:p>
          <a:r>
            <a:rPr lang="pl-PL" dirty="0" smtClean="0"/>
            <a:t>……</a:t>
          </a:r>
          <a:endParaRPr lang="pl-PL" dirty="0"/>
        </a:p>
      </dgm:t>
    </dgm:pt>
    <dgm:pt modelId="{B504A21D-553F-4C8F-87BC-AC5B4BC0FB50}" type="parTrans" cxnId="{D35A96C2-15D9-407E-B7E9-F8F414BF0CD4}">
      <dgm:prSet/>
      <dgm:spPr/>
      <dgm:t>
        <a:bodyPr/>
        <a:lstStyle/>
        <a:p>
          <a:endParaRPr lang="pl-PL"/>
        </a:p>
      </dgm:t>
    </dgm:pt>
    <dgm:pt modelId="{FDB60C26-A601-4123-B83B-6CBA2BAD4806}" type="sibTrans" cxnId="{D35A96C2-15D9-407E-B7E9-F8F414BF0CD4}">
      <dgm:prSet/>
      <dgm:spPr/>
      <dgm:t>
        <a:bodyPr/>
        <a:lstStyle/>
        <a:p>
          <a:endParaRPr lang="pl-PL"/>
        </a:p>
      </dgm:t>
    </dgm:pt>
    <dgm:pt modelId="{DC0AC2E4-19BB-4EEA-9B88-41457D61CFE5}">
      <dgm:prSet phldrT="[Tekst]"/>
      <dgm:spPr/>
      <dgm:t>
        <a:bodyPr/>
        <a:lstStyle/>
        <a:p>
          <a:r>
            <a:rPr lang="pl-PL" dirty="0" smtClean="0"/>
            <a:t>……</a:t>
          </a:r>
          <a:endParaRPr lang="pl-PL" dirty="0"/>
        </a:p>
      </dgm:t>
    </dgm:pt>
    <dgm:pt modelId="{0543CFAA-62BE-4871-A392-E2113B7FD6FA}" type="parTrans" cxnId="{5CAFBFB6-A1AF-41C6-9268-9F6778567E45}">
      <dgm:prSet/>
      <dgm:spPr/>
      <dgm:t>
        <a:bodyPr/>
        <a:lstStyle/>
        <a:p>
          <a:endParaRPr lang="pl-PL"/>
        </a:p>
      </dgm:t>
    </dgm:pt>
    <dgm:pt modelId="{D90616A0-F4CB-455A-9BCF-13E4C8087F9D}" type="sibTrans" cxnId="{5CAFBFB6-A1AF-41C6-9268-9F6778567E45}">
      <dgm:prSet/>
      <dgm:spPr/>
      <dgm:t>
        <a:bodyPr/>
        <a:lstStyle/>
        <a:p>
          <a:endParaRPr lang="pl-PL"/>
        </a:p>
      </dgm:t>
    </dgm:pt>
    <dgm:pt modelId="{F6BAE4EA-D5AD-4389-A7A6-81CFA704184E}">
      <dgm:prSet phldrT="[Tekst]"/>
      <dgm:spPr/>
      <dgm:t>
        <a:bodyPr/>
        <a:lstStyle/>
        <a:p>
          <a:r>
            <a:rPr lang="pl-PL" dirty="0" smtClean="0"/>
            <a:t>…..</a:t>
          </a:r>
          <a:endParaRPr lang="pl-PL" dirty="0"/>
        </a:p>
      </dgm:t>
    </dgm:pt>
    <dgm:pt modelId="{9BE7BC01-DEC3-4E34-BD73-36AEE00055E0}" type="parTrans" cxnId="{4F84015D-06BF-4299-BDD2-84F044C2DB2B}">
      <dgm:prSet/>
      <dgm:spPr/>
      <dgm:t>
        <a:bodyPr/>
        <a:lstStyle/>
        <a:p>
          <a:endParaRPr lang="pl-PL"/>
        </a:p>
      </dgm:t>
    </dgm:pt>
    <dgm:pt modelId="{232BF3F6-A9F6-4F7D-837E-A9E7EDFFD1A7}" type="sibTrans" cxnId="{4F84015D-06BF-4299-BDD2-84F044C2DB2B}">
      <dgm:prSet/>
      <dgm:spPr/>
      <dgm:t>
        <a:bodyPr/>
        <a:lstStyle/>
        <a:p>
          <a:endParaRPr lang="pl-PL"/>
        </a:p>
      </dgm:t>
    </dgm:pt>
    <dgm:pt modelId="{C623F82B-5BD5-4BA1-8B07-8AE494EEC452}">
      <dgm:prSet phldrT="[Tekst]"/>
      <dgm:spPr/>
      <dgm:t>
        <a:bodyPr/>
        <a:lstStyle/>
        <a:p>
          <a:r>
            <a:rPr lang="pl-PL" dirty="0" smtClean="0"/>
            <a:t>…..</a:t>
          </a:r>
          <a:endParaRPr lang="pl-PL" dirty="0"/>
        </a:p>
      </dgm:t>
    </dgm:pt>
    <dgm:pt modelId="{F50B7513-AB16-480E-8070-9FD8684F075E}" type="parTrans" cxnId="{9A209F46-FC9D-4BA6-8DC8-E40152D425EC}">
      <dgm:prSet/>
      <dgm:spPr/>
      <dgm:t>
        <a:bodyPr/>
        <a:lstStyle/>
        <a:p>
          <a:endParaRPr lang="pl-PL"/>
        </a:p>
      </dgm:t>
    </dgm:pt>
    <dgm:pt modelId="{563889CA-FDF0-4A19-BE29-C008E6241E2F}" type="sibTrans" cxnId="{9A209F46-FC9D-4BA6-8DC8-E40152D425EC}">
      <dgm:prSet/>
      <dgm:spPr/>
      <dgm:t>
        <a:bodyPr/>
        <a:lstStyle/>
        <a:p>
          <a:endParaRPr lang="pl-PL"/>
        </a:p>
      </dgm:t>
    </dgm:pt>
    <dgm:pt modelId="{0E2F9986-4834-4D5D-BC46-E801F9533081}">
      <dgm:prSet phldrT="[Tekst]"/>
      <dgm:spPr/>
      <dgm:t>
        <a:bodyPr/>
        <a:lstStyle/>
        <a:p>
          <a:r>
            <a:rPr lang="pl-PL" dirty="0" smtClean="0"/>
            <a:t>……</a:t>
          </a:r>
          <a:endParaRPr lang="pl-PL" dirty="0"/>
        </a:p>
      </dgm:t>
    </dgm:pt>
    <dgm:pt modelId="{3146946B-1463-4D6A-8893-01D650CE217E}" type="parTrans" cxnId="{286894D2-1C3D-4EF9-8AB6-3A8E9B84EE2B}">
      <dgm:prSet/>
      <dgm:spPr/>
      <dgm:t>
        <a:bodyPr/>
        <a:lstStyle/>
        <a:p>
          <a:endParaRPr lang="pl-PL"/>
        </a:p>
      </dgm:t>
    </dgm:pt>
    <dgm:pt modelId="{543A8B58-8F7F-4FB0-A365-D8C49E3F0B2D}" type="sibTrans" cxnId="{286894D2-1C3D-4EF9-8AB6-3A8E9B84EE2B}">
      <dgm:prSet/>
      <dgm:spPr/>
      <dgm:t>
        <a:bodyPr/>
        <a:lstStyle/>
        <a:p>
          <a:endParaRPr lang="pl-PL"/>
        </a:p>
      </dgm:t>
    </dgm:pt>
    <dgm:pt modelId="{5A0FD108-714B-47B6-94BC-928BDB07FD1F}">
      <dgm:prSet phldrT="[Tekst]"/>
      <dgm:spPr/>
      <dgm:t>
        <a:bodyPr/>
        <a:lstStyle/>
        <a:p>
          <a:endParaRPr lang="pl-PL" dirty="0"/>
        </a:p>
      </dgm:t>
    </dgm:pt>
    <dgm:pt modelId="{70E6B627-0BD4-41D9-971C-002D30DF0D65}" type="parTrans" cxnId="{1A87048E-5484-47B3-BCBA-E9E7DF33DFBA}">
      <dgm:prSet/>
      <dgm:spPr/>
      <dgm:t>
        <a:bodyPr/>
        <a:lstStyle/>
        <a:p>
          <a:endParaRPr lang="pl-PL"/>
        </a:p>
      </dgm:t>
    </dgm:pt>
    <dgm:pt modelId="{1C181C4E-F172-4AB6-985B-7344BF317EA4}" type="sibTrans" cxnId="{1A87048E-5484-47B3-BCBA-E9E7DF33DFBA}">
      <dgm:prSet/>
      <dgm:spPr/>
      <dgm:t>
        <a:bodyPr/>
        <a:lstStyle/>
        <a:p>
          <a:endParaRPr lang="pl-PL"/>
        </a:p>
      </dgm:t>
    </dgm:pt>
    <dgm:pt modelId="{F719EC25-3A0F-47AB-8C63-7BCB99B71F00}" type="pres">
      <dgm:prSet presAssocID="{EC4FA1F4-1A0D-4D06-AF7A-0E368DFBE749}" presName="outerComposite" presStyleCnt="0">
        <dgm:presLayoutVars>
          <dgm:chMax val="2"/>
          <dgm:animLvl val="lvl"/>
          <dgm:resizeHandles val="exact"/>
        </dgm:presLayoutVars>
      </dgm:prSet>
      <dgm:spPr/>
      <dgm:t>
        <a:bodyPr/>
        <a:lstStyle/>
        <a:p>
          <a:endParaRPr lang="pl-PL"/>
        </a:p>
      </dgm:t>
    </dgm:pt>
    <dgm:pt modelId="{50DE6D87-DE58-4FB7-88BE-42C8A91D9353}" type="pres">
      <dgm:prSet presAssocID="{EC4FA1F4-1A0D-4D06-AF7A-0E368DFBE749}" presName="dummyMaxCanvas" presStyleCnt="0"/>
      <dgm:spPr/>
    </dgm:pt>
    <dgm:pt modelId="{D2DBBC00-ADF1-4794-AA72-3B4BB28DD10F}" type="pres">
      <dgm:prSet presAssocID="{EC4FA1F4-1A0D-4D06-AF7A-0E368DFBE749}" presName="parentComposite" presStyleCnt="0"/>
      <dgm:spPr/>
    </dgm:pt>
    <dgm:pt modelId="{3A9B2B81-2176-419B-8955-8D15C8A8FDBF}" type="pres">
      <dgm:prSet presAssocID="{EC4FA1F4-1A0D-4D06-AF7A-0E368DFBE749}" presName="parent1" presStyleLbl="alignAccFollowNode1" presStyleIdx="0" presStyleCnt="4">
        <dgm:presLayoutVars>
          <dgm:chMax val="4"/>
        </dgm:presLayoutVars>
      </dgm:prSet>
      <dgm:spPr/>
      <dgm:t>
        <a:bodyPr/>
        <a:lstStyle/>
        <a:p>
          <a:endParaRPr lang="pl-PL"/>
        </a:p>
      </dgm:t>
    </dgm:pt>
    <dgm:pt modelId="{61EF7746-DB88-4F02-8386-49C9DDB3F698}" type="pres">
      <dgm:prSet presAssocID="{EC4FA1F4-1A0D-4D06-AF7A-0E368DFBE749}" presName="parent2" presStyleLbl="alignAccFollowNode1" presStyleIdx="1" presStyleCnt="4">
        <dgm:presLayoutVars>
          <dgm:chMax val="4"/>
        </dgm:presLayoutVars>
      </dgm:prSet>
      <dgm:spPr/>
      <dgm:t>
        <a:bodyPr/>
        <a:lstStyle/>
        <a:p>
          <a:endParaRPr lang="pl-PL"/>
        </a:p>
      </dgm:t>
    </dgm:pt>
    <dgm:pt modelId="{9A0E5B6B-3773-4899-9136-8442222A3A23}" type="pres">
      <dgm:prSet presAssocID="{EC4FA1F4-1A0D-4D06-AF7A-0E368DFBE749}" presName="childrenComposite" presStyleCnt="0"/>
      <dgm:spPr/>
    </dgm:pt>
    <dgm:pt modelId="{3621F04C-0A09-410C-BFF0-139B1A53C7A7}" type="pres">
      <dgm:prSet presAssocID="{EC4FA1F4-1A0D-4D06-AF7A-0E368DFBE749}" presName="dummyMaxCanvas_ChildArea" presStyleCnt="0"/>
      <dgm:spPr/>
    </dgm:pt>
    <dgm:pt modelId="{FEACCB4C-6D0E-4B88-A18D-DA62857E3A08}" type="pres">
      <dgm:prSet presAssocID="{EC4FA1F4-1A0D-4D06-AF7A-0E368DFBE749}" presName="fulcrum" presStyleLbl="alignAccFollowNode1" presStyleIdx="2" presStyleCnt="4"/>
      <dgm:spPr/>
    </dgm:pt>
    <dgm:pt modelId="{16BDD363-E977-4E9D-B248-41868D4BC3F6}" type="pres">
      <dgm:prSet presAssocID="{EC4FA1F4-1A0D-4D06-AF7A-0E368DFBE749}" presName="balance_44" presStyleLbl="alignAccFollowNode1" presStyleIdx="3" presStyleCnt="4">
        <dgm:presLayoutVars>
          <dgm:bulletEnabled val="1"/>
        </dgm:presLayoutVars>
      </dgm:prSet>
      <dgm:spPr/>
    </dgm:pt>
    <dgm:pt modelId="{3BFD1808-8B08-43B8-BA1F-C56632AD57A3}" type="pres">
      <dgm:prSet presAssocID="{EC4FA1F4-1A0D-4D06-AF7A-0E368DFBE749}" presName="right_44_1" presStyleLbl="node1" presStyleIdx="0" presStyleCnt="8">
        <dgm:presLayoutVars>
          <dgm:bulletEnabled val="1"/>
        </dgm:presLayoutVars>
      </dgm:prSet>
      <dgm:spPr/>
      <dgm:t>
        <a:bodyPr/>
        <a:lstStyle/>
        <a:p>
          <a:endParaRPr lang="pl-PL"/>
        </a:p>
      </dgm:t>
    </dgm:pt>
    <dgm:pt modelId="{F6FE8B77-A5A7-48BE-AF82-CA81E5AEE984}" type="pres">
      <dgm:prSet presAssocID="{EC4FA1F4-1A0D-4D06-AF7A-0E368DFBE749}" presName="right_44_2" presStyleLbl="node1" presStyleIdx="1" presStyleCnt="8">
        <dgm:presLayoutVars>
          <dgm:bulletEnabled val="1"/>
        </dgm:presLayoutVars>
      </dgm:prSet>
      <dgm:spPr/>
      <dgm:t>
        <a:bodyPr/>
        <a:lstStyle/>
        <a:p>
          <a:endParaRPr lang="pl-PL"/>
        </a:p>
      </dgm:t>
    </dgm:pt>
    <dgm:pt modelId="{A50D6DE2-8325-48BC-AF54-EFFC86F59425}" type="pres">
      <dgm:prSet presAssocID="{EC4FA1F4-1A0D-4D06-AF7A-0E368DFBE749}" presName="right_44_3" presStyleLbl="node1" presStyleIdx="2" presStyleCnt="8">
        <dgm:presLayoutVars>
          <dgm:bulletEnabled val="1"/>
        </dgm:presLayoutVars>
      </dgm:prSet>
      <dgm:spPr/>
      <dgm:t>
        <a:bodyPr/>
        <a:lstStyle/>
        <a:p>
          <a:endParaRPr lang="pl-PL"/>
        </a:p>
      </dgm:t>
    </dgm:pt>
    <dgm:pt modelId="{5B00EA57-13B2-4884-8067-2DF07F979AC6}" type="pres">
      <dgm:prSet presAssocID="{EC4FA1F4-1A0D-4D06-AF7A-0E368DFBE749}" presName="right_44_4" presStyleLbl="node1" presStyleIdx="3" presStyleCnt="8">
        <dgm:presLayoutVars>
          <dgm:bulletEnabled val="1"/>
        </dgm:presLayoutVars>
      </dgm:prSet>
      <dgm:spPr/>
      <dgm:t>
        <a:bodyPr/>
        <a:lstStyle/>
        <a:p>
          <a:endParaRPr lang="pl-PL"/>
        </a:p>
      </dgm:t>
    </dgm:pt>
    <dgm:pt modelId="{217C3F9D-4A46-4436-8ECF-464FA5D99E18}" type="pres">
      <dgm:prSet presAssocID="{EC4FA1F4-1A0D-4D06-AF7A-0E368DFBE749}" presName="left_44_1" presStyleLbl="node1" presStyleIdx="4" presStyleCnt="8">
        <dgm:presLayoutVars>
          <dgm:bulletEnabled val="1"/>
        </dgm:presLayoutVars>
      </dgm:prSet>
      <dgm:spPr/>
      <dgm:t>
        <a:bodyPr/>
        <a:lstStyle/>
        <a:p>
          <a:endParaRPr lang="pl-PL"/>
        </a:p>
      </dgm:t>
    </dgm:pt>
    <dgm:pt modelId="{13827F54-9F72-4CDA-8E92-71C06061AE04}" type="pres">
      <dgm:prSet presAssocID="{EC4FA1F4-1A0D-4D06-AF7A-0E368DFBE749}" presName="left_44_2" presStyleLbl="node1" presStyleIdx="5" presStyleCnt="8">
        <dgm:presLayoutVars>
          <dgm:bulletEnabled val="1"/>
        </dgm:presLayoutVars>
      </dgm:prSet>
      <dgm:spPr/>
      <dgm:t>
        <a:bodyPr/>
        <a:lstStyle/>
        <a:p>
          <a:endParaRPr lang="pl-PL"/>
        </a:p>
      </dgm:t>
    </dgm:pt>
    <dgm:pt modelId="{47D230DC-ABBC-4BD1-B0F1-8CC9F26A5EF2}" type="pres">
      <dgm:prSet presAssocID="{EC4FA1F4-1A0D-4D06-AF7A-0E368DFBE749}" presName="left_44_3" presStyleLbl="node1" presStyleIdx="6" presStyleCnt="8">
        <dgm:presLayoutVars>
          <dgm:bulletEnabled val="1"/>
        </dgm:presLayoutVars>
      </dgm:prSet>
      <dgm:spPr/>
      <dgm:t>
        <a:bodyPr/>
        <a:lstStyle/>
        <a:p>
          <a:endParaRPr lang="pl-PL"/>
        </a:p>
      </dgm:t>
    </dgm:pt>
    <dgm:pt modelId="{3A867E67-761F-4D77-9A1C-BB981CE121E9}" type="pres">
      <dgm:prSet presAssocID="{EC4FA1F4-1A0D-4D06-AF7A-0E368DFBE749}" presName="left_44_4" presStyleLbl="node1" presStyleIdx="7" presStyleCnt="8">
        <dgm:presLayoutVars>
          <dgm:bulletEnabled val="1"/>
        </dgm:presLayoutVars>
      </dgm:prSet>
      <dgm:spPr/>
      <dgm:t>
        <a:bodyPr/>
        <a:lstStyle/>
        <a:p>
          <a:endParaRPr lang="pl-PL"/>
        </a:p>
      </dgm:t>
    </dgm:pt>
  </dgm:ptLst>
  <dgm:cxnLst>
    <dgm:cxn modelId="{7E410DA9-0706-4523-BAF8-3A241799F8CB}" srcId="{22158B02-5AA0-41F6-9FF7-2611B1A8D05D}" destId="{CFF48F7A-5088-48E0-A428-B55F914675A3}" srcOrd="1" destOrd="0" parTransId="{38B07124-917B-4FDC-8CE1-FDF46F4A2600}" sibTransId="{E694F4CA-C332-453D-B907-4032262C8AD8}"/>
    <dgm:cxn modelId="{279DD00B-EDF5-427B-9ABC-838083DD54AF}" srcId="{EC4FA1F4-1A0D-4D06-AF7A-0E368DFBE749}" destId="{22158B02-5AA0-41F6-9FF7-2611B1A8D05D}" srcOrd="0" destOrd="0" parTransId="{CCC0EC26-22DB-4D9E-AE67-86F6CA75649B}" sibTransId="{2EF88FA2-AA68-455C-987E-09F67E1962B8}"/>
    <dgm:cxn modelId="{D35A96C2-15D9-407E-B7E9-F8F414BF0CD4}" srcId="{8648E89D-B63E-4312-ABD9-E3D9B2DBE22F}" destId="{627654E8-AD60-45B0-B53C-B823F391B0C9}" srcOrd="1" destOrd="0" parTransId="{B504A21D-553F-4C8F-87BC-AC5B4BC0FB50}" sibTransId="{FDB60C26-A601-4123-B83B-6CBA2BAD4806}"/>
    <dgm:cxn modelId="{32705520-1543-40AB-95FE-E775206461A6}" type="presOf" srcId="{C623F82B-5BD5-4BA1-8B07-8AE494EEC452}" destId="{3A867E67-761F-4D77-9A1C-BB981CE121E9}" srcOrd="0" destOrd="0" presId="urn:microsoft.com/office/officeart/2005/8/layout/balance1"/>
    <dgm:cxn modelId="{EAEC2E7D-0B36-4112-B341-A5B3547A1427}" type="presOf" srcId="{2E48E96B-691C-4BC6-AC99-3076F2EAD6E2}" destId="{3BFD1808-8B08-43B8-BA1F-C56632AD57A3}" srcOrd="0" destOrd="0" presId="urn:microsoft.com/office/officeart/2005/8/layout/balance1"/>
    <dgm:cxn modelId="{3038F582-6680-4F25-83B6-D2F53CEDD6F8}" srcId="{EC4FA1F4-1A0D-4D06-AF7A-0E368DFBE749}" destId="{8648E89D-B63E-4312-ABD9-E3D9B2DBE22F}" srcOrd="1" destOrd="0" parTransId="{FDA2F56B-EDF6-45FD-BD4F-2D61ADEB83DB}" sibTransId="{194E9E24-4AEF-47E9-A4AE-E54C70EA1E1A}"/>
    <dgm:cxn modelId="{9EEAF505-0E17-4D5F-965E-D5F921413ED2}" type="presOf" srcId="{DC0AC2E4-19BB-4EEA-9B88-41457D61CFE5}" destId="{A50D6DE2-8325-48BC-AF54-EFFC86F59425}" srcOrd="0" destOrd="0" presId="urn:microsoft.com/office/officeart/2005/8/layout/balance1"/>
    <dgm:cxn modelId="{4F84015D-06BF-4299-BDD2-84F044C2DB2B}" srcId="{22158B02-5AA0-41F6-9FF7-2611B1A8D05D}" destId="{F6BAE4EA-D5AD-4389-A7A6-81CFA704184E}" srcOrd="2" destOrd="0" parTransId="{9BE7BC01-DEC3-4E34-BD73-36AEE00055E0}" sibTransId="{232BF3F6-A9F6-4F7D-837E-A9E7EDFFD1A7}"/>
    <dgm:cxn modelId="{9F6B143A-ACEF-4D0C-8532-E44B7EFE1B65}" type="presOf" srcId="{627654E8-AD60-45B0-B53C-B823F391B0C9}" destId="{F6FE8B77-A5A7-48BE-AF82-CA81E5AEE984}" srcOrd="0" destOrd="0" presId="urn:microsoft.com/office/officeart/2005/8/layout/balance1"/>
    <dgm:cxn modelId="{7560BB78-8ACE-4E57-864A-97574E4D9956}" srcId="{8648E89D-B63E-4312-ABD9-E3D9B2DBE22F}" destId="{2E48E96B-691C-4BC6-AC99-3076F2EAD6E2}" srcOrd="0" destOrd="0" parTransId="{A2D387D8-7C5B-4A6A-ADFE-6AE89AD06699}" sibTransId="{D9F1A644-A464-49F5-8CB4-547B150B479C}"/>
    <dgm:cxn modelId="{286894D2-1C3D-4EF9-8AB6-3A8E9B84EE2B}" srcId="{8648E89D-B63E-4312-ABD9-E3D9B2DBE22F}" destId="{0E2F9986-4834-4D5D-BC46-E801F9533081}" srcOrd="3" destOrd="0" parTransId="{3146946B-1463-4D6A-8893-01D650CE217E}" sibTransId="{543A8B58-8F7F-4FB0-A365-D8C49E3F0B2D}"/>
    <dgm:cxn modelId="{89313759-2439-48C0-96C0-3217412DC1A1}" type="presOf" srcId="{8648E89D-B63E-4312-ABD9-E3D9B2DBE22F}" destId="{61EF7746-DB88-4F02-8386-49C9DDB3F698}" srcOrd="0" destOrd="0" presId="urn:microsoft.com/office/officeart/2005/8/layout/balance1"/>
    <dgm:cxn modelId="{3E7CBDC6-3987-48A5-BD30-12922F0242E1}" type="presOf" srcId="{22158B02-5AA0-41F6-9FF7-2611B1A8D05D}" destId="{3A9B2B81-2176-419B-8955-8D15C8A8FDBF}" srcOrd="0" destOrd="0" presId="urn:microsoft.com/office/officeart/2005/8/layout/balance1"/>
    <dgm:cxn modelId="{9A209F46-FC9D-4BA6-8DC8-E40152D425EC}" srcId="{22158B02-5AA0-41F6-9FF7-2611B1A8D05D}" destId="{C623F82B-5BD5-4BA1-8B07-8AE494EEC452}" srcOrd="3" destOrd="0" parTransId="{F50B7513-AB16-480E-8070-9FD8684F075E}" sibTransId="{563889CA-FDF0-4A19-BE29-C008E6241E2F}"/>
    <dgm:cxn modelId="{C1A28CCF-DEF7-4B54-9A30-EB8D64F85E77}" srcId="{22158B02-5AA0-41F6-9FF7-2611B1A8D05D}" destId="{0C0ACF50-41D3-494E-8F62-C8B07CFD1234}" srcOrd="0" destOrd="0" parTransId="{BF6A8F87-468F-42FD-AF1F-7C31CD6E6B55}" sibTransId="{167808D2-C7A2-4137-BF56-F5F4BA23AA34}"/>
    <dgm:cxn modelId="{5CAFBFB6-A1AF-41C6-9268-9F6778567E45}" srcId="{8648E89D-B63E-4312-ABD9-E3D9B2DBE22F}" destId="{DC0AC2E4-19BB-4EEA-9B88-41457D61CFE5}" srcOrd="2" destOrd="0" parTransId="{0543CFAA-62BE-4871-A392-E2113B7FD6FA}" sibTransId="{D90616A0-F4CB-455A-9BCF-13E4C8087F9D}"/>
    <dgm:cxn modelId="{BEC27430-B09F-463C-B62E-3F4F78DC84F9}" type="presOf" srcId="{F6BAE4EA-D5AD-4389-A7A6-81CFA704184E}" destId="{47D230DC-ABBC-4BD1-B0F1-8CC9F26A5EF2}" srcOrd="0" destOrd="0" presId="urn:microsoft.com/office/officeart/2005/8/layout/balance1"/>
    <dgm:cxn modelId="{1A87048E-5484-47B3-BCBA-E9E7DF33DFBA}" srcId="{22158B02-5AA0-41F6-9FF7-2611B1A8D05D}" destId="{5A0FD108-714B-47B6-94BC-928BDB07FD1F}" srcOrd="4" destOrd="0" parTransId="{70E6B627-0BD4-41D9-971C-002D30DF0D65}" sibTransId="{1C181C4E-F172-4AB6-985B-7344BF317EA4}"/>
    <dgm:cxn modelId="{E8F8EB80-1F8F-47DA-BDA4-DD98AE7F57FB}" type="presOf" srcId="{0C0ACF50-41D3-494E-8F62-C8B07CFD1234}" destId="{217C3F9D-4A46-4436-8ECF-464FA5D99E18}" srcOrd="0" destOrd="0" presId="urn:microsoft.com/office/officeart/2005/8/layout/balance1"/>
    <dgm:cxn modelId="{7AB1995B-F661-4EEE-9642-F5359C223C00}" type="presOf" srcId="{EC4FA1F4-1A0D-4D06-AF7A-0E368DFBE749}" destId="{F719EC25-3A0F-47AB-8C63-7BCB99B71F00}" srcOrd="0" destOrd="0" presId="urn:microsoft.com/office/officeart/2005/8/layout/balance1"/>
    <dgm:cxn modelId="{05BCD498-3835-4A62-8D9B-AB102FD18294}" type="presOf" srcId="{CFF48F7A-5088-48E0-A428-B55F914675A3}" destId="{13827F54-9F72-4CDA-8E92-71C06061AE04}" srcOrd="0" destOrd="0" presId="urn:microsoft.com/office/officeart/2005/8/layout/balance1"/>
    <dgm:cxn modelId="{1D68130F-7B64-4F78-BB52-686CE3B7E94C}" type="presOf" srcId="{0E2F9986-4834-4D5D-BC46-E801F9533081}" destId="{5B00EA57-13B2-4884-8067-2DF07F979AC6}" srcOrd="0" destOrd="0" presId="urn:microsoft.com/office/officeart/2005/8/layout/balance1"/>
    <dgm:cxn modelId="{5E423EE3-130E-455A-9837-8B8890983236}" type="presParOf" srcId="{F719EC25-3A0F-47AB-8C63-7BCB99B71F00}" destId="{50DE6D87-DE58-4FB7-88BE-42C8A91D9353}" srcOrd="0" destOrd="0" presId="urn:microsoft.com/office/officeart/2005/8/layout/balance1"/>
    <dgm:cxn modelId="{DCC5A43A-B187-48FC-B960-1C97A069357D}" type="presParOf" srcId="{F719EC25-3A0F-47AB-8C63-7BCB99B71F00}" destId="{D2DBBC00-ADF1-4794-AA72-3B4BB28DD10F}" srcOrd="1" destOrd="0" presId="urn:microsoft.com/office/officeart/2005/8/layout/balance1"/>
    <dgm:cxn modelId="{E9CD9962-9DDE-4CE8-B970-AB2AB0B7C048}" type="presParOf" srcId="{D2DBBC00-ADF1-4794-AA72-3B4BB28DD10F}" destId="{3A9B2B81-2176-419B-8955-8D15C8A8FDBF}" srcOrd="0" destOrd="0" presId="urn:microsoft.com/office/officeart/2005/8/layout/balance1"/>
    <dgm:cxn modelId="{9DF3E02A-CD70-43E4-B52B-87BE80440C3E}" type="presParOf" srcId="{D2DBBC00-ADF1-4794-AA72-3B4BB28DD10F}" destId="{61EF7746-DB88-4F02-8386-49C9DDB3F698}" srcOrd="1" destOrd="0" presId="urn:microsoft.com/office/officeart/2005/8/layout/balance1"/>
    <dgm:cxn modelId="{EDDFAD68-7D60-4853-B8A5-27D945A00096}" type="presParOf" srcId="{F719EC25-3A0F-47AB-8C63-7BCB99B71F00}" destId="{9A0E5B6B-3773-4899-9136-8442222A3A23}" srcOrd="2" destOrd="0" presId="urn:microsoft.com/office/officeart/2005/8/layout/balance1"/>
    <dgm:cxn modelId="{A7DB0F07-5F04-43D0-948F-E4625E344AFA}" type="presParOf" srcId="{9A0E5B6B-3773-4899-9136-8442222A3A23}" destId="{3621F04C-0A09-410C-BFF0-139B1A53C7A7}" srcOrd="0" destOrd="0" presId="urn:microsoft.com/office/officeart/2005/8/layout/balance1"/>
    <dgm:cxn modelId="{676CED7E-1EBB-452D-8C6B-002EE6E69B71}" type="presParOf" srcId="{9A0E5B6B-3773-4899-9136-8442222A3A23}" destId="{FEACCB4C-6D0E-4B88-A18D-DA62857E3A08}" srcOrd="1" destOrd="0" presId="urn:microsoft.com/office/officeart/2005/8/layout/balance1"/>
    <dgm:cxn modelId="{CD39C3A3-7C8A-408C-8761-6A4117ED5122}" type="presParOf" srcId="{9A0E5B6B-3773-4899-9136-8442222A3A23}" destId="{16BDD363-E977-4E9D-B248-41868D4BC3F6}" srcOrd="2" destOrd="0" presId="urn:microsoft.com/office/officeart/2005/8/layout/balance1"/>
    <dgm:cxn modelId="{CF3B7D76-9862-49D0-AAD8-2725978A6D98}" type="presParOf" srcId="{9A0E5B6B-3773-4899-9136-8442222A3A23}" destId="{3BFD1808-8B08-43B8-BA1F-C56632AD57A3}" srcOrd="3" destOrd="0" presId="urn:microsoft.com/office/officeart/2005/8/layout/balance1"/>
    <dgm:cxn modelId="{DCDE6481-7BFC-44B4-A28E-D6B7DACB0E97}" type="presParOf" srcId="{9A0E5B6B-3773-4899-9136-8442222A3A23}" destId="{F6FE8B77-A5A7-48BE-AF82-CA81E5AEE984}" srcOrd="4" destOrd="0" presId="urn:microsoft.com/office/officeart/2005/8/layout/balance1"/>
    <dgm:cxn modelId="{324B0DC9-2CE1-4216-8EE8-7A0E0614A1C0}" type="presParOf" srcId="{9A0E5B6B-3773-4899-9136-8442222A3A23}" destId="{A50D6DE2-8325-48BC-AF54-EFFC86F59425}" srcOrd="5" destOrd="0" presId="urn:microsoft.com/office/officeart/2005/8/layout/balance1"/>
    <dgm:cxn modelId="{988AA076-EEE3-4C88-82EC-329863F3B400}" type="presParOf" srcId="{9A0E5B6B-3773-4899-9136-8442222A3A23}" destId="{5B00EA57-13B2-4884-8067-2DF07F979AC6}" srcOrd="6" destOrd="0" presId="urn:microsoft.com/office/officeart/2005/8/layout/balance1"/>
    <dgm:cxn modelId="{EA5FC8A6-ED1E-4BA3-ACC0-4C8970E2DE52}" type="presParOf" srcId="{9A0E5B6B-3773-4899-9136-8442222A3A23}" destId="{217C3F9D-4A46-4436-8ECF-464FA5D99E18}" srcOrd="7" destOrd="0" presId="urn:microsoft.com/office/officeart/2005/8/layout/balance1"/>
    <dgm:cxn modelId="{2CC97047-EA79-4347-8A6F-7788A6187811}" type="presParOf" srcId="{9A0E5B6B-3773-4899-9136-8442222A3A23}" destId="{13827F54-9F72-4CDA-8E92-71C06061AE04}" srcOrd="8" destOrd="0" presId="urn:microsoft.com/office/officeart/2005/8/layout/balance1"/>
    <dgm:cxn modelId="{6EE54769-3AFF-4FA9-A4AA-2110ECF3CD05}" type="presParOf" srcId="{9A0E5B6B-3773-4899-9136-8442222A3A23}" destId="{47D230DC-ABBC-4BD1-B0F1-8CC9F26A5EF2}" srcOrd="9" destOrd="0" presId="urn:microsoft.com/office/officeart/2005/8/layout/balance1"/>
    <dgm:cxn modelId="{8C54CFFE-07A5-4CD3-85EC-87E8D84464A3}" type="presParOf" srcId="{9A0E5B6B-3773-4899-9136-8442222A3A23}" destId="{3A867E67-761F-4D77-9A1C-BB981CE121E9}" srcOrd="10" destOrd="0" presId="urn:microsoft.com/office/officeart/2005/8/layout/balance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4FA1F4-1A0D-4D06-AF7A-0E368DFBE749}"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pl-PL"/>
        </a:p>
      </dgm:t>
    </dgm:pt>
    <dgm:pt modelId="{22158B02-5AA0-41F6-9FF7-2611B1A8D05D}">
      <dgm:prSet phldrT="[Tekst]"/>
      <dgm:spPr/>
      <dgm:t>
        <a:bodyPr/>
        <a:lstStyle/>
        <a:p>
          <a:r>
            <a:rPr lang="pl-PL" dirty="0" smtClean="0"/>
            <a:t>dochody</a:t>
          </a:r>
          <a:endParaRPr lang="pl-PL" dirty="0"/>
        </a:p>
      </dgm:t>
    </dgm:pt>
    <dgm:pt modelId="{CCC0EC26-22DB-4D9E-AE67-86F6CA75649B}" type="parTrans" cxnId="{279DD00B-EDF5-427B-9ABC-838083DD54AF}">
      <dgm:prSet/>
      <dgm:spPr/>
      <dgm:t>
        <a:bodyPr/>
        <a:lstStyle/>
        <a:p>
          <a:endParaRPr lang="pl-PL"/>
        </a:p>
      </dgm:t>
    </dgm:pt>
    <dgm:pt modelId="{2EF88FA2-AA68-455C-987E-09F67E1962B8}" type="sibTrans" cxnId="{279DD00B-EDF5-427B-9ABC-838083DD54AF}">
      <dgm:prSet/>
      <dgm:spPr/>
      <dgm:t>
        <a:bodyPr/>
        <a:lstStyle/>
        <a:p>
          <a:endParaRPr lang="pl-PL"/>
        </a:p>
      </dgm:t>
    </dgm:pt>
    <dgm:pt modelId="{0C0ACF50-41D3-494E-8F62-C8B07CFD1234}">
      <dgm:prSet phldrT="[Tekst]"/>
      <dgm:spPr/>
      <dgm:t>
        <a:bodyPr/>
        <a:lstStyle/>
        <a:p>
          <a:r>
            <a:rPr lang="pl-PL" dirty="0" smtClean="0"/>
            <a:t>….</a:t>
          </a:r>
          <a:endParaRPr lang="pl-PL" dirty="0"/>
        </a:p>
      </dgm:t>
    </dgm:pt>
    <dgm:pt modelId="{BF6A8F87-468F-42FD-AF1F-7C31CD6E6B55}" type="parTrans" cxnId="{C1A28CCF-DEF7-4B54-9A30-EB8D64F85E77}">
      <dgm:prSet/>
      <dgm:spPr/>
      <dgm:t>
        <a:bodyPr/>
        <a:lstStyle/>
        <a:p>
          <a:endParaRPr lang="pl-PL"/>
        </a:p>
      </dgm:t>
    </dgm:pt>
    <dgm:pt modelId="{167808D2-C7A2-4137-BF56-F5F4BA23AA34}" type="sibTrans" cxnId="{C1A28CCF-DEF7-4B54-9A30-EB8D64F85E77}">
      <dgm:prSet/>
      <dgm:spPr/>
      <dgm:t>
        <a:bodyPr/>
        <a:lstStyle/>
        <a:p>
          <a:endParaRPr lang="pl-PL"/>
        </a:p>
      </dgm:t>
    </dgm:pt>
    <dgm:pt modelId="{CFF48F7A-5088-48E0-A428-B55F914675A3}">
      <dgm:prSet phldrT="[Tekst]"/>
      <dgm:spPr/>
      <dgm:t>
        <a:bodyPr/>
        <a:lstStyle/>
        <a:p>
          <a:r>
            <a:rPr lang="pl-PL" dirty="0" smtClean="0"/>
            <a:t>….</a:t>
          </a:r>
          <a:endParaRPr lang="pl-PL" dirty="0"/>
        </a:p>
      </dgm:t>
    </dgm:pt>
    <dgm:pt modelId="{38B07124-917B-4FDC-8CE1-FDF46F4A2600}" type="parTrans" cxnId="{7E410DA9-0706-4523-BAF8-3A241799F8CB}">
      <dgm:prSet/>
      <dgm:spPr/>
      <dgm:t>
        <a:bodyPr/>
        <a:lstStyle/>
        <a:p>
          <a:endParaRPr lang="pl-PL"/>
        </a:p>
      </dgm:t>
    </dgm:pt>
    <dgm:pt modelId="{E694F4CA-C332-453D-B907-4032262C8AD8}" type="sibTrans" cxnId="{7E410DA9-0706-4523-BAF8-3A241799F8CB}">
      <dgm:prSet/>
      <dgm:spPr/>
      <dgm:t>
        <a:bodyPr/>
        <a:lstStyle/>
        <a:p>
          <a:endParaRPr lang="pl-PL"/>
        </a:p>
      </dgm:t>
    </dgm:pt>
    <dgm:pt modelId="{8648E89D-B63E-4312-ABD9-E3D9B2DBE22F}">
      <dgm:prSet phldrT="[Tekst]"/>
      <dgm:spPr/>
      <dgm:t>
        <a:bodyPr/>
        <a:lstStyle/>
        <a:p>
          <a:r>
            <a:rPr lang="pl-PL" dirty="0" smtClean="0"/>
            <a:t>wydatki</a:t>
          </a:r>
          <a:endParaRPr lang="pl-PL" dirty="0"/>
        </a:p>
      </dgm:t>
    </dgm:pt>
    <dgm:pt modelId="{FDA2F56B-EDF6-45FD-BD4F-2D61ADEB83DB}" type="parTrans" cxnId="{3038F582-6680-4F25-83B6-D2F53CEDD6F8}">
      <dgm:prSet/>
      <dgm:spPr/>
      <dgm:t>
        <a:bodyPr/>
        <a:lstStyle/>
        <a:p>
          <a:endParaRPr lang="pl-PL"/>
        </a:p>
      </dgm:t>
    </dgm:pt>
    <dgm:pt modelId="{194E9E24-4AEF-47E9-A4AE-E54C70EA1E1A}" type="sibTrans" cxnId="{3038F582-6680-4F25-83B6-D2F53CEDD6F8}">
      <dgm:prSet/>
      <dgm:spPr/>
      <dgm:t>
        <a:bodyPr/>
        <a:lstStyle/>
        <a:p>
          <a:endParaRPr lang="pl-PL"/>
        </a:p>
      </dgm:t>
    </dgm:pt>
    <dgm:pt modelId="{2E48E96B-691C-4BC6-AC99-3076F2EAD6E2}">
      <dgm:prSet phldrT="[Tekst]"/>
      <dgm:spPr/>
      <dgm:t>
        <a:bodyPr/>
        <a:lstStyle/>
        <a:p>
          <a:r>
            <a:rPr lang="pl-PL" dirty="0" smtClean="0"/>
            <a:t>…..</a:t>
          </a:r>
          <a:endParaRPr lang="pl-PL" dirty="0"/>
        </a:p>
      </dgm:t>
    </dgm:pt>
    <dgm:pt modelId="{A2D387D8-7C5B-4A6A-ADFE-6AE89AD06699}" type="parTrans" cxnId="{7560BB78-8ACE-4E57-864A-97574E4D9956}">
      <dgm:prSet/>
      <dgm:spPr/>
      <dgm:t>
        <a:bodyPr/>
        <a:lstStyle/>
        <a:p>
          <a:endParaRPr lang="pl-PL"/>
        </a:p>
      </dgm:t>
    </dgm:pt>
    <dgm:pt modelId="{D9F1A644-A464-49F5-8CB4-547B150B479C}" type="sibTrans" cxnId="{7560BB78-8ACE-4E57-864A-97574E4D9956}">
      <dgm:prSet/>
      <dgm:spPr/>
      <dgm:t>
        <a:bodyPr/>
        <a:lstStyle/>
        <a:p>
          <a:endParaRPr lang="pl-PL"/>
        </a:p>
      </dgm:t>
    </dgm:pt>
    <dgm:pt modelId="{627654E8-AD60-45B0-B53C-B823F391B0C9}">
      <dgm:prSet phldrT="[Tekst]"/>
      <dgm:spPr/>
      <dgm:t>
        <a:bodyPr/>
        <a:lstStyle/>
        <a:p>
          <a:r>
            <a:rPr lang="pl-PL" dirty="0" smtClean="0"/>
            <a:t>……</a:t>
          </a:r>
          <a:endParaRPr lang="pl-PL" dirty="0"/>
        </a:p>
      </dgm:t>
    </dgm:pt>
    <dgm:pt modelId="{B504A21D-553F-4C8F-87BC-AC5B4BC0FB50}" type="parTrans" cxnId="{D35A96C2-15D9-407E-B7E9-F8F414BF0CD4}">
      <dgm:prSet/>
      <dgm:spPr/>
      <dgm:t>
        <a:bodyPr/>
        <a:lstStyle/>
        <a:p>
          <a:endParaRPr lang="pl-PL"/>
        </a:p>
      </dgm:t>
    </dgm:pt>
    <dgm:pt modelId="{FDB60C26-A601-4123-B83B-6CBA2BAD4806}" type="sibTrans" cxnId="{D35A96C2-15D9-407E-B7E9-F8F414BF0CD4}">
      <dgm:prSet/>
      <dgm:spPr/>
      <dgm:t>
        <a:bodyPr/>
        <a:lstStyle/>
        <a:p>
          <a:endParaRPr lang="pl-PL"/>
        </a:p>
      </dgm:t>
    </dgm:pt>
    <dgm:pt modelId="{DC0AC2E4-19BB-4EEA-9B88-41457D61CFE5}">
      <dgm:prSet phldrT="[Tekst]"/>
      <dgm:spPr/>
      <dgm:t>
        <a:bodyPr/>
        <a:lstStyle/>
        <a:p>
          <a:r>
            <a:rPr lang="pl-PL" dirty="0" smtClean="0"/>
            <a:t>……</a:t>
          </a:r>
          <a:endParaRPr lang="pl-PL" dirty="0"/>
        </a:p>
      </dgm:t>
    </dgm:pt>
    <dgm:pt modelId="{0543CFAA-62BE-4871-A392-E2113B7FD6FA}" type="parTrans" cxnId="{5CAFBFB6-A1AF-41C6-9268-9F6778567E45}">
      <dgm:prSet/>
      <dgm:spPr/>
      <dgm:t>
        <a:bodyPr/>
        <a:lstStyle/>
        <a:p>
          <a:endParaRPr lang="pl-PL"/>
        </a:p>
      </dgm:t>
    </dgm:pt>
    <dgm:pt modelId="{D90616A0-F4CB-455A-9BCF-13E4C8087F9D}" type="sibTrans" cxnId="{5CAFBFB6-A1AF-41C6-9268-9F6778567E45}">
      <dgm:prSet/>
      <dgm:spPr/>
      <dgm:t>
        <a:bodyPr/>
        <a:lstStyle/>
        <a:p>
          <a:endParaRPr lang="pl-PL"/>
        </a:p>
      </dgm:t>
    </dgm:pt>
    <dgm:pt modelId="{D774A926-4D50-4D81-8A21-FF54830274DC}">
      <dgm:prSet phldrT="[Tekst]"/>
      <dgm:spPr/>
      <dgm:t>
        <a:bodyPr/>
        <a:lstStyle/>
        <a:p>
          <a:r>
            <a:rPr lang="pl-PL" dirty="0" smtClean="0"/>
            <a:t>…..</a:t>
          </a:r>
          <a:endParaRPr lang="pl-PL" dirty="0"/>
        </a:p>
      </dgm:t>
    </dgm:pt>
    <dgm:pt modelId="{30711CD9-3F40-4FB9-861E-5407BF28D175}" type="parTrans" cxnId="{8A69752F-E543-4B87-8CAC-B09FF6604E91}">
      <dgm:prSet/>
      <dgm:spPr/>
      <dgm:t>
        <a:bodyPr/>
        <a:lstStyle/>
        <a:p>
          <a:endParaRPr lang="pl-PL"/>
        </a:p>
      </dgm:t>
    </dgm:pt>
    <dgm:pt modelId="{930F1B4C-3B78-47EA-85FD-8893299EC2C4}" type="sibTrans" cxnId="{8A69752F-E543-4B87-8CAC-B09FF6604E91}">
      <dgm:prSet/>
      <dgm:spPr/>
      <dgm:t>
        <a:bodyPr/>
        <a:lstStyle/>
        <a:p>
          <a:endParaRPr lang="pl-PL"/>
        </a:p>
      </dgm:t>
    </dgm:pt>
    <dgm:pt modelId="{F719EC25-3A0F-47AB-8C63-7BCB99B71F00}" type="pres">
      <dgm:prSet presAssocID="{EC4FA1F4-1A0D-4D06-AF7A-0E368DFBE749}" presName="outerComposite" presStyleCnt="0">
        <dgm:presLayoutVars>
          <dgm:chMax val="2"/>
          <dgm:animLvl val="lvl"/>
          <dgm:resizeHandles val="exact"/>
        </dgm:presLayoutVars>
      </dgm:prSet>
      <dgm:spPr/>
      <dgm:t>
        <a:bodyPr/>
        <a:lstStyle/>
        <a:p>
          <a:endParaRPr lang="pl-PL"/>
        </a:p>
      </dgm:t>
    </dgm:pt>
    <dgm:pt modelId="{50DE6D87-DE58-4FB7-88BE-42C8A91D9353}" type="pres">
      <dgm:prSet presAssocID="{EC4FA1F4-1A0D-4D06-AF7A-0E368DFBE749}" presName="dummyMaxCanvas" presStyleCnt="0"/>
      <dgm:spPr/>
    </dgm:pt>
    <dgm:pt modelId="{D2DBBC00-ADF1-4794-AA72-3B4BB28DD10F}" type="pres">
      <dgm:prSet presAssocID="{EC4FA1F4-1A0D-4D06-AF7A-0E368DFBE749}" presName="parentComposite" presStyleCnt="0"/>
      <dgm:spPr/>
    </dgm:pt>
    <dgm:pt modelId="{3A9B2B81-2176-419B-8955-8D15C8A8FDBF}" type="pres">
      <dgm:prSet presAssocID="{EC4FA1F4-1A0D-4D06-AF7A-0E368DFBE749}" presName="parent1" presStyleLbl="alignAccFollowNode1" presStyleIdx="0" presStyleCnt="4">
        <dgm:presLayoutVars>
          <dgm:chMax val="4"/>
        </dgm:presLayoutVars>
      </dgm:prSet>
      <dgm:spPr/>
      <dgm:t>
        <a:bodyPr/>
        <a:lstStyle/>
        <a:p>
          <a:endParaRPr lang="pl-PL"/>
        </a:p>
      </dgm:t>
    </dgm:pt>
    <dgm:pt modelId="{61EF7746-DB88-4F02-8386-49C9DDB3F698}" type="pres">
      <dgm:prSet presAssocID="{EC4FA1F4-1A0D-4D06-AF7A-0E368DFBE749}" presName="parent2" presStyleLbl="alignAccFollowNode1" presStyleIdx="1" presStyleCnt="4">
        <dgm:presLayoutVars>
          <dgm:chMax val="4"/>
        </dgm:presLayoutVars>
      </dgm:prSet>
      <dgm:spPr/>
      <dgm:t>
        <a:bodyPr/>
        <a:lstStyle/>
        <a:p>
          <a:endParaRPr lang="pl-PL"/>
        </a:p>
      </dgm:t>
    </dgm:pt>
    <dgm:pt modelId="{9A0E5B6B-3773-4899-9136-8442222A3A23}" type="pres">
      <dgm:prSet presAssocID="{EC4FA1F4-1A0D-4D06-AF7A-0E368DFBE749}" presName="childrenComposite" presStyleCnt="0"/>
      <dgm:spPr/>
    </dgm:pt>
    <dgm:pt modelId="{3621F04C-0A09-410C-BFF0-139B1A53C7A7}" type="pres">
      <dgm:prSet presAssocID="{EC4FA1F4-1A0D-4D06-AF7A-0E368DFBE749}" presName="dummyMaxCanvas_ChildArea" presStyleCnt="0"/>
      <dgm:spPr/>
    </dgm:pt>
    <dgm:pt modelId="{FEACCB4C-6D0E-4B88-A18D-DA62857E3A08}" type="pres">
      <dgm:prSet presAssocID="{EC4FA1F4-1A0D-4D06-AF7A-0E368DFBE749}" presName="fulcrum" presStyleLbl="alignAccFollowNode1" presStyleIdx="2" presStyleCnt="4"/>
      <dgm:spPr/>
    </dgm:pt>
    <dgm:pt modelId="{4D0594DD-A1CB-4465-9ED8-E1C7EB4D1391}" type="pres">
      <dgm:prSet presAssocID="{EC4FA1F4-1A0D-4D06-AF7A-0E368DFBE749}" presName="balance_24" presStyleLbl="alignAccFollowNode1" presStyleIdx="3" presStyleCnt="4">
        <dgm:presLayoutVars>
          <dgm:bulletEnabled val="1"/>
        </dgm:presLayoutVars>
      </dgm:prSet>
      <dgm:spPr/>
    </dgm:pt>
    <dgm:pt modelId="{5207E8DB-50D6-489F-BA1A-4CB452BC0872}" type="pres">
      <dgm:prSet presAssocID="{EC4FA1F4-1A0D-4D06-AF7A-0E368DFBE749}" presName="right_24_1" presStyleLbl="node1" presStyleIdx="0" presStyleCnt="6">
        <dgm:presLayoutVars>
          <dgm:bulletEnabled val="1"/>
        </dgm:presLayoutVars>
      </dgm:prSet>
      <dgm:spPr/>
      <dgm:t>
        <a:bodyPr/>
        <a:lstStyle/>
        <a:p>
          <a:endParaRPr lang="pl-PL"/>
        </a:p>
      </dgm:t>
    </dgm:pt>
    <dgm:pt modelId="{D4B8FE13-0AF0-4B78-A337-C858041F17BE}" type="pres">
      <dgm:prSet presAssocID="{EC4FA1F4-1A0D-4D06-AF7A-0E368DFBE749}" presName="right_24_2" presStyleLbl="node1" presStyleIdx="1" presStyleCnt="6">
        <dgm:presLayoutVars>
          <dgm:bulletEnabled val="1"/>
        </dgm:presLayoutVars>
      </dgm:prSet>
      <dgm:spPr/>
      <dgm:t>
        <a:bodyPr/>
        <a:lstStyle/>
        <a:p>
          <a:endParaRPr lang="pl-PL"/>
        </a:p>
      </dgm:t>
    </dgm:pt>
    <dgm:pt modelId="{2F5902AF-FCEE-40C1-BC9F-CC299867B8D8}" type="pres">
      <dgm:prSet presAssocID="{EC4FA1F4-1A0D-4D06-AF7A-0E368DFBE749}" presName="right_24_3" presStyleLbl="node1" presStyleIdx="2" presStyleCnt="6">
        <dgm:presLayoutVars>
          <dgm:bulletEnabled val="1"/>
        </dgm:presLayoutVars>
      </dgm:prSet>
      <dgm:spPr/>
      <dgm:t>
        <a:bodyPr/>
        <a:lstStyle/>
        <a:p>
          <a:endParaRPr lang="pl-PL"/>
        </a:p>
      </dgm:t>
    </dgm:pt>
    <dgm:pt modelId="{190C5298-3440-43BD-9DB4-12C101EA7DC8}" type="pres">
      <dgm:prSet presAssocID="{EC4FA1F4-1A0D-4D06-AF7A-0E368DFBE749}" presName="right_24_4" presStyleLbl="node1" presStyleIdx="3" presStyleCnt="6">
        <dgm:presLayoutVars>
          <dgm:bulletEnabled val="1"/>
        </dgm:presLayoutVars>
      </dgm:prSet>
      <dgm:spPr/>
      <dgm:t>
        <a:bodyPr/>
        <a:lstStyle/>
        <a:p>
          <a:endParaRPr lang="pl-PL"/>
        </a:p>
      </dgm:t>
    </dgm:pt>
    <dgm:pt modelId="{BEA6FC9E-76F3-4EFC-85C9-B5E05BAA42F5}" type="pres">
      <dgm:prSet presAssocID="{EC4FA1F4-1A0D-4D06-AF7A-0E368DFBE749}" presName="left_24_1" presStyleLbl="node1" presStyleIdx="4" presStyleCnt="6">
        <dgm:presLayoutVars>
          <dgm:bulletEnabled val="1"/>
        </dgm:presLayoutVars>
      </dgm:prSet>
      <dgm:spPr/>
      <dgm:t>
        <a:bodyPr/>
        <a:lstStyle/>
        <a:p>
          <a:endParaRPr lang="pl-PL"/>
        </a:p>
      </dgm:t>
    </dgm:pt>
    <dgm:pt modelId="{3C695E07-21A0-4AAF-B24B-F25B69A23BD2}" type="pres">
      <dgm:prSet presAssocID="{EC4FA1F4-1A0D-4D06-AF7A-0E368DFBE749}" presName="left_24_2" presStyleLbl="node1" presStyleIdx="5" presStyleCnt="6">
        <dgm:presLayoutVars>
          <dgm:bulletEnabled val="1"/>
        </dgm:presLayoutVars>
      </dgm:prSet>
      <dgm:spPr/>
      <dgm:t>
        <a:bodyPr/>
        <a:lstStyle/>
        <a:p>
          <a:endParaRPr lang="pl-PL"/>
        </a:p>
      </dgm:t>
    </dgm:pt>
  </dgm:ptLst>
  <dgm:cxnLst>
    <dgm:cxn modelId="{7E410DA9-0706-4523-BAF8-3A241799F8CB}" srcId="{22158B02-5AA0-41F6-9FF7-2611B1A8D05D}" destId="{CFF48F7A-5088-48E0-A428-B55F914675A3}" srcOrd="1" destOrd="0" parTransId="{38B07124-917B-4FDC-8CE1-FDF46F4A2600}" sibTransId="{E694F4CA-C332-453D-B907-4032262C8AD8}"/>
    <dgm:cxn modelId="{279DD00B-EDF5-427B-9ABC-838083DD54AF}" srcId="{EC4FA1F4-1A0D-4D06-AF7A-0E368DFBE749}" destId="{22158B02-5AA0-41F6-9FF7-2611B1A8D05D}" srcOrd="0" destOrd="0" parTransId="{CCC0EC26-22DB-4D9E-AE67-86F6CA75649B}" sibTransId="{2EF88FA2-AA68-455C-987E-09F67E1962B8}"/>
    <dgm:cxn modelId="{D35A96C2-15D9-407E-B7E9-F8F414BF0CD4}" srcId="{8648E89D-B63E-4312-ABD9-E3D9B2DBE22F}" destId="{627654E8-AD60-45B0-B53C-B823F391B0C9}" srcOrd="1" destOrd="0" parTransId="{B504A21D-553F-4C8F-87BC-AC5B4BC0FB50}" sibTransId="{FDB60C26-A601-4123-B83B-6CBA2BAD4806}"/>
    <dgm:cxn modelId="{3038F582-6680-4F25-83B6-D2F53CEDD6F8}" srcId="{EC4FA1F4-1A0D-4D06-AF7A-0E368DFBE749}" destId="{8648E89D-B63E-4312-ABD9-E3D9B2DBE22F}" srcOrd="1" destOrd="0" parTransId="{FDA2F56B-EDF6-45FD-BD4F-2D61ADEB83DB}" sibTransId="{194E9E24-4AEF-47E9-A4AE-E54C70EA1E1A}"/>
    <dgm:cxn modelId="{F5C24358-3675-4A7E-86EC-3F7541F75EDF}" type="presOf" srcId="{EC4FA1F4-1A0D-4D06-AF7A-0E368DFBE749}" destId="{F719EC25-3A0F-47AB-8C63-7BCB99B71F00}" srcOrd="0" destOrd="0" presId="urn:microsoft.com/office/officeart/2005/8/layout/balance1"/>
    <dgm:cxn modelId="{2107E231-4D91-41DC-8613-14B0398696E0}" type="presOf" srcId="{DC0AC2E4-19BB-4EEA-9B88-41457D61CFE5}" destId="{2F5902AF-FCEE-40C1-BC9F-CC299867B8D8}" srcOrd="0" destOrd="0" presId="urn:microsoft.com/office/officeart/2005/8/layout/balance1"/>
    <dgm:cxn modelId="{D5C385FB-E997-462E-98B9-97EA97BF6056}" type="presOf" srcId="{CFF48F7A-5088-48E0-A428-B55F914675A3}" destId="{3C695E07-21A0-4AAF-B24B-F25B69A23BD2}" srcOrd="0" destOrd="0" presId="urn:microsoft.com/office/officeart/2005/8/layout/balance1"/>
    <dgm:cxn modelId="{9514D728-5042-476A-83B8-3DE05EB1999C}" type="presOf" srcId="{22158B02-5AA0-41F6-9FF7-2611B1A8D05D}" destId="{3A9B2B81-2176-419B-8955-8D15C8A8FDBF}" srcOrd="0" destOrd="0" presId="urn:microsoft.com/office/officeart/2005/8/layout/balance1"/>
    <dgm:cxn modelId="{7560BB78-8ACE-4E57-864A-97574E4D9956}" srcId="{8648E89D-B63E-4312-ABD9-E3D9B2DBE22F}" destId="{2E48E96B-691C-4BC6-AC99-3076F2EAD6E2}" srcOrd="0" destOrd="0" parTransId="{A2D387D8-7C5B-4A6A-ADFE-6AE89AD06699}" sibTransId="{D9F1A644-A464-49F5-8CB4-547B150B479C}"/>
    <dgm:cxn modelId="{7C7764DB-959E-4FAA-BE9B-94FBC2E21CF2}" type="presOf" srcId="{2E48E96B-691C-4BC6-AC99-3076F2EAD6E2}" destId="{5207E8DB-50D6-489F-BA1A-4CB452BC0872}" srcOrd="0" destOrd="0" presId="urn:microsoft.com/office/officeart/2005/8/layout/balance1"/>
    <dgm:cxn modelId="{C1A28CCF-DEF7-4B54-9A30-EB8D64F85E77}" srcId="{22158B02-5AA0-41F6-9FF7-2611B1A8D05D}" destId="{0C0ACF50-41D3-494E-8F62-C8B07CFD1234}" srcOrd="0" destOrd="0" parTransId="{BF6A8F87-468F-42FD-AF1F-7C31CD6E6B55}" sibTransId="{167808D2-C7A2-4137-BF56-F5F4BA23AA34}"/>
    <dgm:cxn modelId="{8A69752F-E543-4B87-8CAC-B09FF6604E91}" srcId="{8648E89D-B63E-4312-ABD9-E3D9B2DBE22F}" destId="{D774A926-4D50-4D81-8A21-FF54830274DC}" srcOrd="3" destOrd="0" parTransId="{30711CD9-3F40-4FB9-861E-5407BF28D175}" sibTransId="{930F1B4C-3B78-47EA-85FD-8893299EC2C4}"/>
    <dgm:cxn modelId="{E09702B6-0CD3-4874-AB49-1358E54D5D8D}" type="presOf" srcId="{0C0ACF50-41D3-494E-8F62-C8B07CFD1234}" destId="{BEA6FC9E-76F3-4EFC-85C9-B5E05BAA42F5}" srcOrd="0" destOrd="0" presId="urn:microsoft.com/office/officeart/2005/8/layout/balance1"/>
    <dgm:cxn modelId="{504D2D1D-9F25-4CDF-892F-FB9DC531087D}" type="presOf" srcId="{8648E89D-B63E-4312-ABD9-E3D9B2DBE22F}" destId="{61EF7746-DB88-4F02-8386-49C9DDB3F698}" srcOrd="0" destOrd="0" presId="urn:microsoft.com/office/officeart/2005/8/layout/balance1"/>
    <dgm:cxn modelId="{27023CF6-2497-460F-A1B6-B606CCA08BC6}" type="presOf" srcId="{627654E8-AD60-45B0-B53C-B823F391B0C9}" destId="{D4B8FE13-0AF0-4B78-A337-C858041F17BE}" srcOrd="0" destOrd="0" presId="urn:microsoft.com/office/officeart/2005/8/layout/balance1"/>
    <dgm:cxn modelId="{5CAFBFB6-A1AF-41C6-9268-9F6778567E45}" srcId="{8648E89D-B63E-4312-ABD9-E3D9B2DBE22F}" destId="{DC0AC2E4-19BB-4EEA-9B88-41457D61CFE5}" srcOrd="2" destOrd="0" parTransId="{0543CFAA-62BE-4871-A392-E2113B7FD6FA}" sibTransId="{D90616A0-F4CB-455A-9BCF-13E4C8087F9D}"/>
    <dgm:cxn modelId="{C6FD071D-B08C-42A1-9449-8BF5CE2059D9}" type="presOf" srcId="{D774A926-4D50-4D81-8A21-FF54830274DC}" destId="{190C5298-3440-43BD-9DB4-12C101EA7DC8}" srcOrd="0" destOrd="0" presId="urn:microsoft.com/office/officeart/2005/8/layout/balance1"/>
    <dgm:cxn modelId="{0D53E195-A1A2-47EF-972A-33DC2DA6C752}" type="presParOf" srcId="{F719EC25-3A0F-47AB-8C63-7BCB99B71F00}" destId="{50DE6D87-DE58-4FB7-88BE-42C8A91D9353}" srcOrd="0" destOrd="0" presId="urn:microsoft.com/office/officeart/2005/8/layout/balance1"/>
    <dgm:cxn modelId="{B3ECAA4F-D3DB-4CFC-8633-3C8D16ABA69E}" type="presParOf" srcId="{F719EC25-3A0F-47AB-8C63-7BCB99B71F00}" destId="{D2DBBC00-ADF1-4794-AA72-3B4BB28DD10F}" srcOrd="1" destOrd="0" presId="urn:microsoft.com/office/officeart/2005/8/layout/balance1"/>
    <dgm:cxn modelId="{B8DE10AD-CC1F-4AEF-BF45-43A2CE7E14D0}" type="presParOf" srcId="{D2DBBC00-ADF1-4794-AA72-3B4BB28DD10F}" destId="{3A9B2B81-2176-419B-8955-8D15C8A8FDBF}" srcOrd="0" destOrd="0" presId="urn:microsoft.com/office/officeart/2005/8/layout/balance1"/>
    <dgm:cxn modelId="{83FC8FC9-F4E4-4238-9E54-945E68C40650}" type="presParOf" srcId="{D2DBBC00-ADF1-4794-AA72-3B4BB28DD10F}" destId="{61EF7746-DB88-4F02-8386-49C9DDB3F698}" srcOrd="1" destOrd="0" presId="urn:microsoft.com/office/officeart/2005/8/layout/balance1"/>
    <dgm:cxn modelId="{3ADA2CD8-DDB1-47AB-A00B-6D93131D6BD7}" type="presParOf" srcId="{F719EC25-3A0F-47AB-8C63-7BCB99B71F00}" destId="{9A0E5B6B-3773-4899-9136-8442222A3A23}" srcOrd="2" destOrd="0" presId="urn:microsoft.com/office/officeart/2005/8/layout/balance1"/>
    <dgm:cxn modelId="{69B91BB4-E233-4329-80F6-A70CED700BA0}" type="presParOf" srcId="{9A0E5B6B-3773-4899-9136-8442222A3A23}" destId="{3621F04C-0A09-410C-BFF0-139B1A53C7A7}" srcOrd="0" destOrd="0" presId="urn:microsoft.com/office/officeart/2005/8/layout/balance1"/>
    <dgm:cxn modelId="{FC1DEC8B-1AE0-4470-8DCB-7D874B504B5E}" type="presParOf" srcId="{9A0E5B6B-3773-4899-9136-8442222A3A23}" destId="{FEACCB4C-6D0E-4B88-A18D-DA62857E3A08}" srcOrd="1" destOrd="0" presId="urn:microsoft.com/office/officeart/2005/8/layout/balance1"/>
    <dgm:cxn modelId="{19663374-7E89-4B53-8576-E8EB544F8E01}" type="presParOf" srcId="{9A0E5B6B-3773-4899-9136-8442222A3A23}" destId="{4D0594DD-A1CB-4465-9ED8-E1C7EB4D1391}" srcOrd="2" destOrd="0" presId="urn:microsoft.com/office/officeart/2005/8/layout/balance1"/>
    <dgm:cxn modelId="{DC2AC24C-967E-4450-A620-AC36A6DE5B65}" type="presParOf" srcId="{9A0E5B6B-3773-4899-9136-8442222A3A23}" destId="{5207E8DB-50D6-489F-BA1A-4CB452BC0872}" srcOrd="3" destOrd="0" presId="urn:microsoft.com/office/officeart/2005/8/layout/balance1"/>
    <dgm:cxn modelId="{3F62FCF4-34B0-47F8-AF1F-596E2712D0BB}" type="presParOf" srcId="{9A0E5B6B-3773-4899-9136-8442222A3A23}" destId="{D4B8FE13-0AF0-4B78-A337-C858041F17BE}" srcOrd="4" destOrd="0" presId="urn:microsoft.com/office/officeart/2005/8/layout/balance1"/>
    <dgm:cxn modelId="{D407141D-FBEE-4F6E-B203-78B3FE23A66C}" type="presParOf" srcId="{9A0E5B6B-3773-4899-9136-8442222A3A23}" destId="{2F5902AF-FCEE-40C1-BC9F-CC299867B8D8}" srcOrd="5" destOrd="0" presId="urn:microsoft.com/office/officeart/2005/8/layout/balance1"/>
    <dgm:cxn modelId="{6F1440BE-CDC0-4914-B962-DABC8CCD297F}" type="presParOf" srcId="{9A0E5B6B-3773-4899-9136-8442222A3A23}" destId="{190C5298-3440-43BD-9DB4-12C101EA7DC8}" srcOrd="6" destOrd="0" presId="urn:microsoft.com/office/officeart/2005/8/layout/balance1"/>
    <dgm:cxn modelId="{A318ED52-7191-4401-BD60-326FAAEC46D0}" type="presParOf" srcId="{9A0E5B6B-3773-4899-9136-8442222A3A23}" destId="{BEA6FC9E-76F3-4EFC-85C9-B5E05BAA42F5}" srcOrd="7" destOrd="0" presId="urn:microsoft.com/office/officeart/2005/8/layout/balance1"/>
    <dgm:cxn modelId="{F56B80A4-26F6-4FFD-BC93-97817F632562}" type="presParOf" srcId="{9A0E5B6B-3773-4899-9136-8442222A3A23}" destId="{3C695E07-21A0-4AAF-B24B-F25B69A23BD2}" srcOrd="8" destOrd="0" presId="urn:microsoft.com/office/officeart/2005/8/layout/balance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4FA1F4-1A0D-4D06-AF7A-0E368DFBE749}"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pl-PL"/>
        </a:p>
      </dgm:t>
    </dgm:pt>
    <dgm:pt modelId="{22158B02-5AA0-41F6-9FF7-2611B1A8D05D}">
      <dgm:prSet phldrT="[Tekst]"/>
      <dgm:spPr/>
      <dgm:t>
        <a:bodyPr/>
        <a:lstStyle/>
        <a:p>
          <a:r>
            <a:rPr lang="pl-PL" dirty="0" smtClean="0"/>
            <a:t>dochody</a:t>
          </a:r>
          <a:endParaRPr lang="pl-PL" dirty="0"/>
        </a:p>
      </dgm:t>
    </dgm:pt>
    <dgm:pt modelId="{CCC0EC26-22DB-4D9E-AE67-86F6CA75649B}" type="parTrans" cxnId="{279DD00B-EDF5-427B-9ABC-838083DD54AF}">
      <dgm:prSet/>
      <dgm:spPr/>
      <dgm:t>
        <a:bodyPr/>
        <a:lstStyle/>
        <a:p>
          <a:endParaRPr lang="pl-PL"/>
        </a:p>
      </dgm:t>
    </dgm:pt>
    <dgm:pt modelId="{2EF88FA2-AA68-455C-987E-09F67E1962B8}" type="sibTrans" cxnId="{279DD00B-EDF5-427B-9ABC-838083DD54AF}">
      <dgm:prSet/>
      <dgm:spPr/>
      <dgm:t>
        <a:bodyPr/>
        <a:lstStyle/>
        <a:p>
          <a:endParaRPr lang="pl-PL"/>
        </a:p>
      </dgm:t>
    </dgm:pt>
    <dgm:pt modelId="{0C0ACF50-41D3-494E-8F62-C8B07CFD1234}">
      <dgm:prSet phldrT="[Tekst]"/>
      <dgm:spPr/>
      <dgm:t>
        <a:bodyPr/>
        <a:lstStyle/>
        <a:p>
          <a:r>
            <a:rPr lang="pl-PL" dirty="0" smtClean="0"/>
            <a:t>….</a:t>
          </a:r>
          <a:endParaRPr lang="pl-PL" dirty="0"/>
        </a:p>
      </dgm:t>
    </dgm:pt>
    <dgm:pt modelId="{BF6A8F87-468F-42FD-AF1F-7C31CD6E6B55}" type="parTrans" cxnId="{C1A28CCF-DEF7-4B54-9A30-EB8D64F85E77}">
      <dgm:prSet/>
      <dgm:spPr/>
      <dgm:t>
        <a:bodyPr/>
        <a:lstStyle/>
        <a:p>
          <a:endParaRPr lang="pl-PL"/>
        </a:p>
      </dgm:t>
    </dgm:pt>
    <dgm:pt modelId="{167808D2-C7A2-4137-BF56-F5F4BA23AA34}" type="sibTrans" cxnId="{C1A28CCF-DEF7-4B54-9A30-EB8D64F85E77}">
      <dgm:prSet/>
      <dgm:spPr/>
      <dgm:t>
        <a:bodyPr/>
        <a:lstStyle/>
        <a:p>
          <a:endParaRPr lang="pl-PL"/>
        </a:p>
      </dgm:t>
    </dgm:pt>
    <dgm:pt modelId="{CFF48F7A-5088-48E0-A428-B55F914675A3}">
      <dgm:prSet phldrT="[Tekst]"/>
      <dgm:spPr/>
      <dgm:t>
        <a:bodyPr/>
        <a:lstStyle/>
        <a:p>
          <a:r>
            <a:rPr lang="pl-PL" dirty="0" smtClean="0"/>
            <a:t>…..</a:t>
          </a:r>
          <a:endParaRPr lang="pl-PL" dirty="0"/>
        </a:p>
      </dgm:t>
    </dgm:pt>
    <dgm:pt modelId="{38B07124-917B-4FDC-8CE1-FDF46F4A2600}" type="parTrans" cxnId="{7E410DA9-0706-4523-BAF8-3A241799F8CB}">
      <dgm:prSet/>
      <dgm:spPr/>
      <dgm:t>
        <a:bodyPr/>
        <a:lstStyle/>
        <a:p>
          <a:endParaRPr lang="pl-PL"/>
        </a:p>
      </dgm:t>
    </dgm:pt>
    <dgm:pt modelId="{E694F4CA-C332-453D-B907-4032262C8AD8}" type="sibTrans" cxnId="{7E410DA9-0706-4523-BAF8-3A241799F8CB}">
      <dgm:prSet/>
      <dgm:spPr/>
      <dgm:t>
        <a:bodyPr/>
        <a:lstStyle/>
        <a:p>
          <a:endParaRPr lang="pl-PL"/>
        </a:p>
      </dgm:t>
    </dgm:pt>
    <dgm:pt modelId="{8648E89D-B63E-4312-ABD9-E3D9B2DBE22F}">
      <dgm:prSet phldrT="[Tekst]"/>
      <dgm:spPr/>
      <dgm:t>
        <a:bodyPr/>
        <a:lstStyle/>
        <a:p>
          <a:r>
            <a:rPr lang="pl-PL" dirty="0" smtClean="0"/>
            <a:t>wydatki</a:t>
          </a:r>
          <a:endParaRPr lang="pl-PL" dirty="0"/>
        </a:p>
      </dgm:t>
    </dgm:pt>
    <dgm:pt modelId="{FDA2F56B-EDF6-45FD-BD4F-2D61ADEB83DB}" type="parTrans" cxnId="{3038F582-6680-4F25-83B6-D2F53CEDD6F8}">
      <dgm:prSet/>
      <dgm:spPr/>
      <dgm:t>
        <a:bodyPr/>
        <a:lstStyle/>
        <a:p>
          <a:endParaRPr lang="pl-PL"/>
        </a:p>
      </dgm:t>
    </dgm:pt>
    <dgm:pt modelId="{194E9E24-4AEF-47E9-A4AE-E54C70EA1E1A}" type="sibTrans" cxnId="{3038F582-6680-4F25-83B6-D2F53CEDD6F8}">
      <dgm:prSet/>
      <dgm:spPr/>
      <dgm:t>
        <a:bodyPr/>
        <a:lstStyle/>
        <a:p>
          <a:endParaRPr lang="pl-PL"/>
        </a:p>
      </dgm:t>
    </dgm:pt>
    <dgm:pt modelId="{2E48E96B-691C-4BC6-AC99-3076F2EAD6E2}">
      <dgm:prSet phldrT="[Tekst]"/>
      <dgm:spPr/>
      <dgm:t>
        <a:bodyPr/>
        <a:lstStyle/>
        <a:p>
          <a:r>
            <a:rPr lang="pl-PL" dirty="0" smtClean="0"/>
            <a:t>…..</a:t>
          </a:r>
          <a:endParaRPr lang="pl-PL" dirty="0"/>
        </a:p>
      </dgm:t>
    </dgm:pt>
    <dgm:pt modelId="{A2D387D8-7C5B-4A6A-ADFE-6AE89AD06699}" type="parTrans" cxnId="{7560BB78-8ACE-4E57-864A-97574E4D9956}">
      <dgm:prSet/>
      <dgm:spPr/>
      <dgm:t>
        <a:bodyPr/>
        <a:lstStyle/>
        <a:p>
          <a:endParaRPr lang="pl-PL"/>
        </a:p>
      </dgm:t>
    </dgm:pt>
    <dgm:pt modelId="{D9F1A644-A464-49F5-8CB4-547B150B479C}" type="sibTrans" cxnId="{7560BB78-8ACE-4E57-864A-97574E4D9956}">
      <dgm:prSet/>
      <dgm:spPr/>
      <dgm:t>
        <a:bodyPr/>
        <a:lstStyle/>
        <a:p>
          <a:endParaRPr lang="pl-PL"/>
        </a:p>
      </dgm:t>
    </dgm:pt>
    <dgm:pt modelId="{627654E8-AD60-45B0-B53C-B823F391B0C9}">
      <dgm:prSet phldrT="[Tekst]"/>
      <dgm:spPr/>
      <dgm:t>
        <a:bodyPr/>
        <a:lstStyle/>
        <a:p>
          <a:r>
            <a:rPr lang="pl-PL" dirty="0" smtClean="0"/>
            <a:t>……</a:t>
          </a:r>
          <a:endParaRPr lang="pl-PL" dirty="0"/>
        </a:p>
      </dgm:t>
    </dgm:pt>
    <dgm:pt modelId="{B504A21D-553F-4C8F-87BC-AC5B4BC0FB50}" type="parTrans" cxnId="{D35A96C2-15D9-407E-B7E9-F8F414BF0CD4}">
      <dgm:prSet/>
      <dgm:spPr/>
      <dgm:t>
        <a:bodyPr/>
        <a:lstStyle/>
        <a:p>
          <a:endParaRPr lang="pl-PL"/>
        </a:p>
      </dgm:t>
    </dgm:pt>
    <dgm:pt modelId="{FDB60C26-A601-4123-B83B-6CBA2BAD4806}" type="sibTrans" cxnId="{D35A96C2-15D9-407E-B7E9-F8F414BF0CD4}">
      <dgm:prSet/>
      <dgm:spPr/>
      <dgm:t>
        <a:bodyPr/>
        <a:lstStyle/>
        <a:p>
          <a:endParaRPr lang="pl-PL"/>
        </a:p>
      </dgm:t>
    </dgm:pt>
    <dgm:pt modelId="{DC0AC2E4-19BB-4EEA-9B88-41457D61CFE5}">
      <dgm:prSet phldrT="[Tekst]"/>
      <dgm:spPr/>
      <dgm:t>
        <a:bodyPr/>
        <a:lstStyle/>
        <a:p>
          <a:r>
            <a:rPr lang="pl-PL" dirty="0" smtClean="0"/>
            <a:t>……</a:t>
          </a:r>
          <a:endParaRPr lang="pl-PL" dirty="0"/>
        </a:p>
      </dgm:t>
    </dgm:pt>
    <dgm:pt modelId="{0543CFAA-62BE-4871-A392-E2113B7FD6FA}" type="parTrans" cxnId="{5CAFBFB6-A1AF-41C6-9268-9F6778567E45}">
      <dgm:prSet/>
      <dgm:spPr/>
      <dgm:t>
        <a:bodyPr/>
        <a:lstStyle/>
        <a:p>
          <a:endParaRPr lang="pl-PL"/>
        </a:p>
      </dgm:t>
    </dgm:pt>
    <dgm:pt modelId="{D90616A0-F4CB-455A-9BCF-13E4C8087F9D}" type="sibTrans" cxnId="{5CAFBFB6-A1AF-41C6-9268-9F6778567E45}">
      <dgm:prSet/>
      <dgm:spPr/>
      <dgm:t>
        <a:bodyPr/>
        <a:lstStyle/>
        <a:p>
          <a:endParaRPr lang="pl-PL"/>
        </a:p>
      </dgm:t>
    </dgm:pt>
    <dgm:pt modelId="{F6BAE4EA-D5AD-4389-A7A6-81CFA704184E}">
      <dgm:prSet phldrT="[Tekst]"/>
      <dgm:spPr/>
      <dgm:t>
        <a:bodyPr/>
        <a:lstStyle/>
        <a:p>
          <a:r>
            <a:rPr lang="pl-PL" dirty="0" smtClean="0"/>
            <a:t>…..</a:t>
          </a:r>
          <a:endParaRPr lang="pl-PL" dirty="0"/>
        </a:p>
      </dgm:t>
    </dgm:pt>
    <dgm:pt modelId="{9BE7BC01-DEC3-4E34-BD73-36AEE00055E0}" type="parTrans" cxnId="{4F84015D-06BF-4299-BDD2-84F044C2DB2B}">
      <dgm:prSet/>
      <dgm:spPr/>
      <dgm:t>
        <a:bodyPr/>
        <a:lstStyle/>
        <a:p>
          <a:endParaRPr lang="pl-PL"/>
        </a:p>
      </dgm:t>
    </dgm:pt>
    <dgm:pt modelId="{232BF3F6-A9F6-4F7D-837E-A9E7EDFFD1A7}" type="sibTrans" cxnId="{4F84015D-06BF-4299-BDD2-84F044C2DB2B}">
      <dgm:prSet/>
      <dgm:spPr/>
      <dgm:t>
        <a:bodyPr/>
        <a:lstStyle/>
        <a:p>
          <a:endParaRPr lang="pl-PL"/>
        </a:p>
      </dgm:t>
    </dgm:pt>
    <dgm:pt modelId="{C623F82B-5BD5-4BA1-8B07-8AE494EEC452}">
      <dgm:prSet phldrT="[Tekst]"/>
      <dgm:spPr/>
      <dgm:t>
        <a:bodyPr/>
        <a:lstStyle/>
        <a:p>
          <a:r>
            <a:rPr lang="pl-PL" dirty="0" smtClean="0"/>
            <a:t>…..</a:t>
          </a:r>
          <a:endParaRPr lang="pl-PL" dirty="0"/>
        </a:p>
      </dgm:t>
    </dgm:pt>
    <dgm:pt modelId="{F50B7513-AB16-480E-8070-9FD8684F075E}" type="parTrans" cxnId="{9A209F46-FC9D-4BA6-8DC8-E40152D425EC}">
      <dgm:prSet/>
      <dgm:spPr/>
      <dgm:t>
        <a:bodyPr/>
        <a:lstStyle/>
        <a:p>
          <a:endParaRPr lang="pl-PL"/>
        </a:p>
      </dgm:t>
    </dgm:pt>
    <dgm:pt modelId="{563889CA-FDF0-4A19-BE29-C008E6241E2F}" type="sibTrans" cxnId="{9A209F46-FC9D-4BA6-8DC8-E40152D425EC}">
      <dgm:prSet/>
      <dgm:spPr/>
      <dgm:t>
        <a:bodyPr/>
        <a:lstStyle/>
        <a:p>
          <a:endParaRPr lang="pl-PL"/>
        </a:p>
      </dgm:t>
    </dgm:pt>
    <dgm:pt modelId="{5A0FD108-714B-47B6-94BC-928BDB07FD1F}">
      <dgm:prSet phldrT="[Tekst]"/>
      <dgm:spPr/>
      <dgm:t>
        <a:bodyPr/>
        <a:lstStyle/>
        <a:p>
          <a:endParaRPr lang="pl-PL" dirty="0"/>
        </a:p>
      </dgm:t>
    </dgm:pt>
    <dgm:pt modelId="{70E6B627-0BD4-41D9-971C-002D30DF0D65}" type="parTrans" cxnId="{1A87048E-5484-47B3-BCBA-E9E7DF33DFBA}">
      <dgm:prSet/>
      <dgm:spPr/>
      <dgm:t>
        <a:bodyPr/>
        <a:lstStyle/>
        <a:p>
          <a:endParaRPr lang="pl-PL"/>
        </a:p>
      </dgm:t>
    </dgm:pt>
    <dgm:pt modelId="{1C181C4E-F172-4AB6-985B-7344BF317EA4}" type="sibTrans" cxnId="{1A87048E-5484-47B3-BCBA-E9E7DF33DFBA}">
      <dgm:prSet/>
      <dgm:spPr/>
      <dgm:t>
        <a:bodyPr/>
        <a:lstStyle/>
        <a:p>
          <a:endParaRPr lang="pl-PL"/>
        </a:p>
      </dgm:t>
    </dgm:pt>
    <dgm:pt modelId="{F719EC25-3A0F-47AB-8C63-7BCB99B71F00}" type="pres">
      <dgm:prSet presAssocID="{EC4FA1F4-1A0D-4D06-AF7A-0E368DFBE749}" presName="outerComposite" presStyleCnt="0">
        <dgm:presLayoutVars>
          <dgm:chMax val="2"/>
          <dgm:animLvl val="lvl"/>
          <dgm:resizeHandles val="exact"/>
        </dgm:presLayoutVars>
      </dgm:prSet>
      <dgm:spPr/>
      <dgm:t>
        <a:bodyPr/>
        <a:lstStyle/>
        <a:p>
          <a:endParaRPr lang="pl-PL"/>
        </a:p>
      </dgm:t>
    </dgm:pt>
    <dgm:pt modelId="{50DE6D87-DE58-4FB7-88BE-42C8A91D9353}" type="pres">
      <dgm:prSet presAssocID="{EC4FA1F4-1A0D-4D06-AF7A-0E368DFBE749}" presName="dummyMaxCanvas" presStyleCnt="0"/>
      <dgm:spPr/>
    </dgm:pt>
    <dgm:pt modelId="{D2DBBC00-ADF1-4794-AA72-3B4BB28DD10F}" type="pres">
      <dgm:prSet presAssocID="{EC4FA1F4-1A0D-4D06-AF7A-0E368DFBE749}" presName="parentComposite" presStyleCnt="0"/>
      <dgm:spPr/>
    </dgm:pt>
    <dgm:pt modelId="{3A9B2B81-2176-419B-8955-8D15C8A8FDBF}" type="pres">
      <dgm:prSet presAssocID="{EC4FA1F4-1A0D-4D06-AF7A-0E368DFBE749}" presName="parent1" presStyleLbl="alignAccFollowNode1" presStyleIdx="0" presStyleCnt="4">
        <dgm:presLayoutVars>
          <dgm:chMax val="4"/>
        </dgm:presLayoutVars>
      </dgm:prSet>
      <dgm:spPr/>
      <dgm:t>
        <a:bodyPr/>
        <a:lstStyle/>
        <a:p>
          <a:endParaRPr lang="pl-PL"/>
        </a:p>
      </dgm:t>
    </dgm:pt>
    <dgm:pt modelId="{61EF7746-DB88-4F02-8386-49C9DDB3F698}" type="pres">
      <dgm:prSet presAssocID="{EC4FA1F4-1A0D-4D06-AF7A-0E368DFBE749}" presName="parent2" presStyleLbl="alignAccFollowNode1" presStyleIdx="1" presStyleCnt="4">
        <dgm:presLayoutVars>
          <dgm:chMax val="4"/>
        </dgm:presLayoutVars>
      </dgm:prSet>
      <dgm:spPr/>
      <dgm:t>
        <a:bodyPr/>
        <a:lstStyle/>
        <a:p>
          <a:endParaRPr lang="pl-PL"/>
        </a:p>
      </dgm:t>
    </dgm:pt>
    <dgm:pt modelId="{9A0E5B6B-3773-4899-9136-8442222A3A23}" type="pres">
      <dgm:prSet presAssocID="{EC4FA1F4-1A0D-4D06-AF7A-0E368DFBE749}" presName="childrenComposite" presStyleCnt="0"/>
      <dgm:spPr/>
    </dgm:pt>
    <dgm:pt modelId="{3621F04C-0A09-410C-BFF0-139B1A53C7A7}" type="pres">
      <dgm:prSet presAssocID="{EC4FA1F4-1A0D-4D06-AF7A-0E368DFBE749}" presName="dummyMaxCanvas_ChildArea" presStyleCnt="0"/>
      <dgm:spPr/>
    </dgm:pt>
    <dgm:pt modelId="{FEACCB4C-6D0E-4B88-A18D-DA62857E3A08}" type="pres">
      <dgm:prSet presAssocID="{EC4FA1F4-1A0D-4D06-AF7A-0E368DFBE749}" presName="fulcrum" presStyleLbl="alignAccFollowNode1" presStyleIdx="2" presStyleCnt="4"/>
      <dgm:spPr/>
    </dgm:pt>
    <dgm:pt modelId="{57ADEE0E-2D2E-4C6B-9785-6CF8CAC7A42E}" type="pres">
      <dgm:prSet presAssocID="{EC4FA1F4-1A0D-4D06-AF7A-0E368DFBE749}" presName="balance_43" presStyleLbl="alignAccFollowNode1" presStyleIdx="3" presStyleCnt="4">
        <dgm:presLayoutVars>
          <dgm:bulletEnabled val="1"/>
        </dgm:presLayoutVars>
      </dgm:prSet>
      <dgm:spPr/>
    </dgm:pt>
    <dgm:pt modelId="{95EEB8D0-E6E6-4532-8246-3EB95746ABC8}" type="pres">
      <dgm:prSet presAssocID="{EC4FA1F4-1A0D-4D06-AF7A-0E368DFBE749}" presName="left_43_1" presStyleLbl="node1" presStyleIdx="0" presStyleCnt="7">
        <dgm:presLayoutVars>
          <dgm:bulletEnabled val="1"/>
        </dgm:presLayoutVars>
      </dgm:prSet>
      <dgm:spPr/>
      <dgm:t>
        <a:bodyPr/>
        <a:lstStyle/>
        <a:p>
          <a:endParaRPr lang="pl-PL"/>
        </a:p>
      </dgm:t>
    </dgm:pt>
    <dgm:pt modelId="{5864359F-0046-49D5-B6C5-AD5F7EADE1E6}" type="pres">
      <dgm:prSet presAssocID="{EC4FA1F4-1A0D-4D06-AF7A-0E368DFBE749}" presName="left_43_2" presStyleLbl="node1" presStyleIdx="1" presStyleCnt="7">
        <dgm:presLayoutVars>
          <dgm:bulletEnabled val="1"/>
        </dgm:presLayoutVars>
      </dgm:prSet>
      <dgm:spPr/>
      <dgm:t>
        <a:bodyPr/>
        <a:lstStyle/>
        <a:p>
          <a:endParaRPr lang="pl-PL"/>
        </a:p>
      </dgm:t>
    </dgm:pt>
    <dgm:pt modelId="{B3E1719B-4C41-4D36-BCC6-801DE641729D}" type="pres">
      <dgm:prSet presAssocID="{EC4FA1F4-1A0D-4D06-AF7A-0E368DFBE749}" presName="left_43_3" presStyleLbl="node1" presStyleIdx="2" presStyleCnt="7">
        <dgm:presLayoutVars>
          <dgm:bulletEnabled val="1"/>
        </dgm:presLayoutVars>
      </dgm:prSet>
      <dgm:spPr/>
      <dgm:t>
        <a:bodyPr/>
        <a:lstStyle/>
        <a:p>
          <a:endParaRPr lang="pl-PL"/>
        </a:p>
      </dgm:t>
    </dgm:pt>
    <dgm:pt modelId="{F6CFF7C2-EFB6-4653-9533-7E905EBBF27E}" type="pres">
      <dgm:prSet presAssocID="{EC4FA1F4-1A0D-4D06-AF7A-0E368DFBE749}" presName="left_43_4" presStyleLbl="node1" presStyleIdx="3" presStyleCnt="7">
        <dgm:presLayoutVars>
          <dgm:bulletEnabled val="1"/>
        </dgm:presLayoutVars>
      </dgm:prSet>
      <dgm:spPr/>
      <dgm:t>
        <a:bodyPr/>
        <a:lstStyle/>
        <a:p>
          <a:endParaRPr lang="pl-PL"/>
        </a:p>
      </dgm:t>
    </dgm:pt>
    <dgm:pt modelId="{1E98E4FD-1A64-40B9-8357-481E8F999E4D}" type="pres">
      <dgm:prSet presAssocID="{EC4FA1F4-1A0D-4D06-AF7A-0E368DFBE749}" presName="right_43_1" presStyleLbl="node1" presStyleIdx="4" presStyleCnt="7">
        <dgm:presLayoutVars>
          <dgm:bulletEnabled val="1"/>
        </dgm:presLayoutVars>
      </dgm:prSet>
      <dgm:spPr/>
      <dgm:t>
        <a:bodyPr/>
        <a:lstStyle/>
        <a:p>
          <a:endParaRPr lang="pl-PL"/>
        </a:p>
      </dgm:t>
    </dgm:pt>
    <dgm:pt modelId="{5ECDAA2C-EC18-4959-BCCB-4231A1B8F24A}" type="pres">
      <dgm:prSet presAssocID="{EC4FA1F4-1A0D-4D06-AF7A-0E368DFBE749}" presName="right_43_2" presStyleLbl="node1" presStyleIdx="5" presStyleCnt="7">
        <dgm:presLayoutVars>
          <dgm:bulletEnabled val="1"/>
        </dgm:presLayoutVars>
      </dgm:prSet>
      <dgm:spPr/>
      <dgm:t>
        <a:bodyPr/>
        <a:lstStyle/>
        <a:p>
          <a:endParaRPr lang="pl-PL"/>
        </a:p>
      </dgm:t>
    </dgm:pt>
    <dgm:pt modelId="{9DDAAA68-932C-4F5C-9E2C-EB515645766D}" type="pres">
      <dgm:prSet presAssocID="{EC4FA1F4-1A0D-4D06-AF7A-0E368DFBE749}" presName="right_43_3" presStyleLbl="node1" presStyleIdx="6" presStyleCnt="7">
        <dgm:presLayoutVars>
          <dgm:bulletEnabled val="1"/>
        </dgm:presLayoutVars>
      </dgm:prSet>
      <dgm:spPr/>
      <dgm:t>
        <a:bodyPr/>
        <a:lstStyle/>
        <a:p>
          <a:endParaRPr lang="pl-PL"/>
        </a:p>
      </dgm:t>
    </dgm:pt>
  </dgm:ptLst>
  <dgm:cxnLst>
    <dgm:cxn modelId="{990EFCC0-32D8-4C5A-B9B7-0A4429C61770}" type="presOf" srcId="{CFF48F7A-5088-48E0-A428-B55F914675A3}" destId="{5864359F-0046-49D5-B6C5-AD5F7EADE1E6}" srcOrd="0" destOrd="0" presId="urn:microsoft.com/office/officeart/2005/8/layout/balance1"/>
    <dgm:cxn modelId="{7E410DA9-0706-4523-BAF8-3A241799F8CB}" srcId="{22158B02-5AA0-41F6-9FF7-2611B1A8D05D}" destId="{CFF48F7A-5088-48E0-A428-B55F914675A3}" srcOrd="1" destOrd="0" parTransId="{38B07124-917B-4FDC-8CE1-FDF46F4A2600}" sibTransId="{E694F4CA-C332-453D-B907-4032262C8AD8}"/>
    <dgm:cxn modelId="{77C22019-7F86-4667-841D-FF6E7A8F8FF9}" type="presOf" srcId="{C623F82B-5BD5-4BA1-8B07-8AE494EEC452}" destId="{F6CFF7C2-EFB6-4653-9533-7E905EBBF27E}" srcOrd="0" destOrd="0" presId="urn:microsoft.com/office/officeart/2005/8/layout/balance1"/>
    <dgm:cxn modelId="{732BD34B-B303-4FB4-A931-682E70426AAD}" type="presOf" srcId="{627654E8-AD60-45B0-B53C-B823F391B0C9}" destId="{5ECDAA2C-EC18-4959-BCCB-4231A1B8F24A}" srcOrd="0" destOrd="0" presId="urn:microsoft.com/office/officeart/2005/8/layout/balance1"/>
    <dgm:cxn modelId="{279DD00B-EDF5-427B-9ABC-838083DD54AF}" srcId="{EC4FA1F4-1A0D-4D06-AF7A-0E368DFBE749}" destId="{22158B02-5AA0-41F6-9FF7-2611B1A8D05D}" srcOrd="0" destOrd="0" parTransId="{CCC0EC26-22DB-4D9E-AE67-86F6CA75649B}" sibTransId="{2EF88FA2-AA68-455C-987E-09F67E1962B8}"/>
    <dgm:cxn modelId="{D35A96C2-15D9-407E-B7E9-F8F414BF0CD4}" srcId="{8648E89D-B63E-4312-ABD9-E3D9B2DBE22F}" destId="{627654E8-AD60-45B0-B53C-B823F391B0C9}" srcOrd="1" destOrd="0" parTransId="{B504A21D-553F-4C8F-87BC-AC5B4BC0FB50}" sibTransId="{FDB60C26-A601-4123-B83B-6CBA2BAD4806}"/>
    <dgm:cxn modelId="{3038F582-6680-4F25-83B6-D2F53CEDD6F8}" srcId="{EC4FA1F4-1A0D-4D06-AF7A-0E368DFBE749}" destId="{8648E89D-B63E-4312-ABD9-E3D9B2DBE22F}" srcOrd="1" destOrd="0" parTransId="{FDA2F56B-EDF6-45FD-BD4F-2D61ADEB83DB}" sibTransId="{194E9E24-4AEF-47E9-A4AE-E54C70EA1E1A}"/>
    <dgm:cxn modelId="{4F84015D-06BF-4299-BDD2-84F044C2DB2B}" srcId="{22158B02-5AA0-41F6-9FF7-2611B1A8D05D}" destId="{F6BAE4EA-D5AD-4389-A7A6-81CFA704184E}" srcOrd="2" destOrd="0" parTransId="{9BE7BC01-DEC3-4E34-BD73-36AEE00055E0}" sibTransId="{232BF3F6-A9F6-4F7D-837E-A9E7EDFFD1A7}"/>
    <dgm:cxn modelId="{7560BB78-8ACE-4E57-864A-97574E4D9956}" srcId="{8648E89D-B63E-4312-ABD9-E3D9B2DBE22F}" destId="{2E48E96B-691C-4BC6-AC99-3076F2EAD6E2}" srcOrd="0" destOrd="0" parTransId="{A2D387D8-7C5B-4A6A-ADFE-6AE89AD06699}" sibTransId="{D9F1A644-A464-49F5-8CB4-547B150B479C}"/>
    <dgm:cxn modelId="{F3BF8CBC-2DA5-4D5B-B9EF-35F728076535}" type="presOf" srcId="{0C0ACF50-41D3-494E-8F62-C8B07CFD1234}" destId="{95EEB8D0-E6E6-4532-8246-3EB95746ABC8}" srcOrd="0" destOrd="0" presId="urn:microsoft.com/office/officeart/2005/8/layout/balance1"/>
    <dgm:cxn modelId="{E4204E67-559A-46E1-9C97-5F5ADB5A9D13}" type="presOf" srcId="{EC4FA1F4-1A0D-4D06-AF7A-0E368DFBE749}" destId="{F719EC25-3A0F-47AB-8C63-7BCB99B71F00}" srcOrd="0" destOrd="0" presId="urn:microsoft.com/office/officeart/2005/8/layout/balance1"/>
    <dgm:cxn modelId="{9A209F46-FC9D-4BA6-8DC8-E40152D425EC}" srcId="{22158B02-5AA0-41F6-9FF7-2611B1A8D05D}" destId="{C623F82B-5BD5-4BA1-8B07-8AE494EEC452}" srcOrd="3" destOrd="0" parTransId="{F50B7513-AB16-480E-8070-9FD8684F075E}" sibTransId="{563889CA-FDF0-4A19-BE29-C008E6241E2F}"/>
    <dgm:cxn modelId="{6309935A-B26B-4C35-A555-0539702DE5E0}" type="presOf" srcId="{22158B02-5AA0-41F6-9FF7-2611B1A8D05D}" destId="{3A9B2B81-2176-419B-8955-8D15C8A8FDBF}" srcOrd="0" destOrd="0" presId="urn:microsoft.com/office/officeart/2005/8/layout/balance1"/>
    <dgm:cxn modelId="{A8857796-61E4-42EE-88EE-7106C2901130}" type="presOf" srcId="{F6BAE4EA-D5AD-4389-A7A6-81CFA704184E}" destId="{B3E1719B-4C41-4D36-BCC6-801DE641729D}" srcOrd="0" destOrd="0" presId="urn:microsoft.com/office/officeart/2005/8/layout/balance1"/>
    <dgm:cxn modelId="{C1A28CCF-DEF7-4B54-9A30-EB8D64F85E77}" srcId="{22158B02-5AA0-41F6-9FF7-2611B1A8D05D}" destId="{0C0ACF50-41D3-494E-8F62-C8B07CFD1234}" srcOrd="0" destOrd="0" parTransId="{BF6A8F87-468F-42FD-AF1F-7C31CD6E6B55}" sibTransId="{167808D2-C7A2-4137-BF56-F5F4BA23AA34}"/>
    <dgm:cxn modelId="{EF11DDCF-3FE4-4D1D-A269-551A815C8E83}" type="presOf" srcId="{2E48E96B-691C-4BC6-AC99-3076F2EAD6E2}" destId="{1E98E4FD-1A64-40B9-8357-481E8F999E4D}" srcOrd="0" destOrd="0" presId="urn:microsoft.com/office/officeart/2005/8/layout/balance1"/>
    <dgm:cxn modelId="{052DE796-06E7-4833-BD4F-59E5194D524E}" type="presOf" srcId="{8648E89D-B63E-4312-ABD9-E3D9B2DBE22F}" destId="{61EF7746-DB88-4F02-8386-49C9DDB3F698}" srcOrd="0" destOrd="0" presId="urn:microsoft.com/office/officeart/2005/8/layout/balance1"/>
    <dgm:cxn modelId="{5CAFBFB6-A1AF-41C6-9268-9F6778567E45}" srcId="{8648E89D-B63E-4312-ABD9-E3D9B2DBE22F}" destId="{DC0AC2E4-19BB-4EEA-9B88-41457D61CFE5}" srcOrd="2" destOrd="0" parTransId="{0543CFAA-62BE-4871-A392-E2113B7FD6FA}" sibTransId="{D90616A0-F4CB-455A-9BCF-13E4C8087F9D}"/>
    <dgm:cxn modelId="{06297006-E812-4916-BE0F-5C81B0911E2D}" type="presOf" srcId="{DC0AC2E4-19BB-4EEA-9B88-41457D61CFE5}" destId="{9DDAAA68-932C-4F5C-9E2C-EB515645766D}" srcOrd="0" destOrd="0" presId="urn:microsoft.com/office/officeart/2005/8/layout/balance1"/>
    <dgm:cxn modelId="{1A87048E-5484-47B3-BCBA-E9E7DF33DFBA}" srcId="{22158B02-5AA0-41F6-9FF7-2611B1A8D05D}" destId="{5A0FD108-714B-47B6-94BC-928BDB07FD1F}" srcOrd="4" destOrd="0" parTransId="{70E6B627-0BD4-41D9-971C-002D30DF0D65}" sibTransId="{1C181C4E-F172-4AB6-985B-7344BF317EA4}"/>
    <dgm:cxn modelId="{746AD586-9792-43EC-9B12-08C576CADCDF}" type="presParOf" srcId="{F719EC25-3A0F-47AB-8C63-7BCB99B71F00}" destId="{50DE6D87-DE58-4FB7-88BE-42C8A91D9353}" srcOrd="0" destOrd="0" presId="urn:microsoft.com/office/officeart/2005/8/layout/balance1"/>
    <dgm:cxn modelId="{25D9B555-B338-44F7-BFD8-D26F950FB74D}" type="presParOf" srcId="{F719EC25-3A0F-47AB-8C63-7BCB99B71F00}" destId="{D2DBBC00-ADF1-4794-AA72-3B4BB28DD10F}" srcOrd="1" destOrd="0" presId="urn:microsoft.com/office/officeart/2005/8/layout/balance1"/>
    <dgm:cxn modelId="{23C89E90-A5D2-4478-BD67-55CA034BD664}" type="presParOf" srcId="{D2DBBC00-ADF1-4794-AA72-3B4BB28DD10F}" destId="{3A9B2B81-2176-419B-8955-8D15C8A8FDBF}" srcOrd="0" destOrd="0" presId="urn:microsoft.com/office/officeart/2005/8/layout/balance1"/>
    <dgm:cxn modelId="{B309119C-FFDE-4264-A9F0-33D44F8E26A0}" type="presParOf" srcId="{D2DBBC00-ADF1-4794-AA72-3B4BB28DD10F}" destId="{61EF7746-DB88-4F02-8386-49C9DDB3F698}" srcOrd="1" destOrd="0" presId="urn:microsoft.com/office/officeart/2005/8/layout/balance1"/>
    <dgm:cxn modelId="{C620863C-C37E-4F2F-B6C5-963C4CE2CE2A}" type="presParOf" srcId="{F719EC25-3A0F-47AB-8C63-7BCB99B71F00}" destId="{9A0E5B6B-3773-4899-9136-8442222A3A23}" srcOrd="2" destOrd="0" presId="urn:microsoft.com/office/officeart/2005/8/layout/balance1"/>
    <dgm:cxn modelId="{1C36D035-45F3-4B85-BA08-B571D819064B}" type="presParOf" srcId="{9A0E5B6B-3773-4899-9136-8442222A3A23}" destId="{3621F04C-0A09-410C-BFF0-139B1A53C7A7}" srcOrd="0" destOrd="0" presId="urn:microsoft.com/office/officeart/2005/8/layout/balance1"/>
    <dgm:cxn modelId="{A1B10C38-1AF0-4967-AB81-5E5CA7BE90AB}" type="presParOf" srcId="{9A0E5B6B-3773-4899-9136-8442222A3A23}" destId="{FEACCB4C-6D0E-4B88-A18D-DA62857E3A08}" srcOrd="1" destOrd="0" presId="urn:microsoft.com/office/officeart/2005/8/layout/balance1"/>
    <dgm:cxn modelId="{5CBC9A71-4BF7-4580-9D16-390E039F0799}" type="presParOf" srcId="{9A0E5B6B-3773-4899-9136-8442222A3A23}" destId="{57ADEE0E-2D2E-4C6B-9785-6CF8CAC7A42E}" srcOrd="2" destOrd="0" presId="urn:microsoft.com/office/officeart/2005/8/layout/balance1"/>
    <dgm:cxn modelId="{D559240C-F5B4-46ED-B362-3C6B581198E6}" type="presParOf" srcId="{9A0E5B6B-3773-4899-9136-8442222A3A23}" destId="{95EEB8D0-E6E6-4532-8246-3EB95746ABC8}" srcOrd="3" destOrd="0" presId="urn:microsoft.com/office/officeart/2005/8/layout/balance1"/>
    <dgm:cxn modelId="{8A036C65-2ACE-48AB-853C-085306645086}" type="presParOf" srcId="{9A0E5B6B-3773-4899-9136-8442222A3A23}" destId="{5864359F-0046-49D5-B6C5-AD5F7EADE1E6}" srcOrd="4" destOrd="0" presId="urn:microsoft.com/office/officeart/2005/8/layout/balance1"/>
    <dgm:cxn modelId="{4176C2C8-C25E-487E-82D2-32C94F8E66C4}" type="presParOf" srcId="{9A0E5B6B-3773-4899-9136-8442222A3A23}" destId="{B3E1719B-4C41-4D36-BCC6-801DE641729D}" srcOrd="5" destOrd="0" presId="urn:microsoft.com/office/officeart/2005/8/layout/balance1"/>
    <dgm:cxn modelId="{BEB2E673-650C-47D9-8929-DE877E33B8C0}" type="presParOf" srcId="{9A0E5B6B-3773-4899-9136-8442222A3A23}" destId="{F6CFF7C2-EFB6-4653-9533-7E905EBBF27E}" srcOrd="6" destOrd="0" presId="urn:microsoft.com/office/officeart/2005/8/layout/balance1"/>
    <dgm:cxn modelId="{D9511A9E-CA82-4781-89AF-84E58FE18700}" type="presParOf" srcId="{9A0E5B6B-3773-4899-9136-8442222A3A23}" destId="{1E98E4FD-1A64-40B9-8357-481E8F999E4D}" srcOrd="7" destOrd="0" presId="urn:microsoft.com/office/officeart/2005/8/layout/balance1"/>
    <dgm:cxn modelId="{D075BAC1-2492-4F9E-A26F-1ECE8BFCCD25}" type="presParOf" srcId="{9A0E5B6B-3773-4899-9136-8442222A3A23}" destId="{5ECDAA2C-EC18-4959-BCCB-4231A1B8F24A}" srcOrd="8" destOrd="0" presId="urn:microsoft.com/office/officeart/2005/8/layout/balance1"/>
    <dgm:cxn modelId="{79D6D1E6-4A2F-43C6-BB69-805C21FB9280}" type="presParOf" srcId="{9A0E5B6B-3773-4899-9136-8442222A3A23}" destId="{9DDAAA68-932C-4F5C-9E2C-EB515645766D}" srcOrd="9" destOrd="0" presId="urn:microsoft.com/office/officeart/2005/8/layout/balance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51E8891-168B-4FE7-A707-F4105399303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pl-PL"/>
        </a:p>
      </dgm:t>
    </dgm:pt>
    <dgm:pt modelId="{8C505054-280D-4291-8C7B-10AAB209C3B5}">
      <dgm:prSet phldrT="[Tekst]" custT="1"/>
      <dgm:spPr/>
      <dgm:t>
        <a:bodyPr/>
        <a:lstStyle/>
        <a:p>
          <a:r>
            <a:rPr lang="pl-PL" sz="1400" dirty="0" smtClean="0"/>
            <a:t>1.      TO , JAK DYSPONUJEMY PIENIĘDZMI, </a:t>
          </a:r>
        </a:p>
        <a:p>
          <a:r>
            <a:rPr lang="pl-PL" sz="1400" dirty="0" smtClean="0"/>
            <a:t>         WPŁYWA NA NASZĄ WIĘŹ Z INNYMI.</a:t>
          </a:r>
          <a:endParaRPr lang="pl-PL" sz="1400" dirty="0"/>
        </a:p>
      </dgm:t>
    </dgm:pt>
    <dgm:pt modelId="{4B1942B0-B5FB-476D-9B68-87F4C5948EFB}" type="parTrans" cxnId="{D65C20E8-3E79-48EB-9F5F-208C0B864111}">
      <dgm:prSet/>
      <dgm:spPr/>
      <dgm:t>
        <a:bodyPr/>
        <a:lstStyle/>
        <a:p>
          <a:endParaRPr lang="pl-PL"/>
        </a:p>
      </dgm:t>
    </dgm:pt>
    <dgm:pt modelId="{579C6D62-AB2D-4612-82BA-25B17D5A0B6B}" type="sibTrans" cxnId="{D65C20E8-3E79-48EB-9F5F-208C0B864111}">
      <dgm:prSet/>
      <dgm:spPr/>
      <dgm:t>
        <a:bodyPr/>
        <a:lstStyle/>
        <a:p>
          <a:endParaRPr lang="pl-PL"/>
        </a:p>
      </dgm:t>
    </dgm:pt>
    <dgm:pt modelId="{BC5044D0-5C6D-49FE-998D-FA2405074600}">
      <dgm:prSet phldrT="[Tekst]" custT="1"/>
      <dgm:spPr/>
      <dgm:t>
        <a:bodyPr/>
        <a:lstStyle/>
        <a:p>
          <a:r>
            <a:rPr lang="pl-PL" sz="1400" dirty="0" smtClean="0"/>
            <a:t>2.      PIENIĄDZE  SA GŁÓWNYM RYWALEM</a:t>
          </a:r>
        </a:p>
        <a:p>
          <a:r>
            <a:rPr lang="pl-PL" sz="1400" dirty="0" smtClean="0"/>
            <a:t>  WOLNOŚCI, JEŚLI CHODZI O PANOWANIE </a:t>
          </a:r>
        </a:p>
        <a:p>
          <a:r>
            <a:rPr lang="pl-PL" sz="1400" dirty="0" smtClean="0"/>
            <a:t>  W NASZYM ŻYCIU.</a:t>
          </a:r>
          <a:endParaRPr lang="pl-PL" sz="1400" dirty="0"/>
        </a:p>
      </dgm:t>
    </dgm:pt>
    <dgm:pt modelId="{F31907DB-C21F-420B-BECA-5ACEE4F5E38A}" type="parTrans" cxnId="{A173AA9E-AF30-4AD8-933F-0B964F10EC68}">
      <dgm:prSet/>
      <dgm:spPr/>
      <dgm:t>
        <a:bodyPr/>
        <a:lstStyle/>
        <a:p>
          <a:endParaRPr lang="pl-PL"/>
        </a:p>
      </dgm:t>
    </dgm:pt>
    <dgm:pt modelId="{4ADEFECE-C0C2-4D5F-AF8D-3628B89CAD93}" type="sibTrans" cxnId="{A173AA9E-AF30-4AD8-933F-0B964F10EC68}">
      <dgm:prSet/>
      <dgm:spPr/>
      <dgm:t>
        <a:bodyPr/>
        <a:lstStyle/>
        <a:p>
          <a:endParaRPr lang="pl-PL"/>
        </a:p>
      </dgm:t>
    </dgm:pt>
    <dgm:pt modelId="{F02D3EDD-AE7A-4CF6-8E37-71EA9FE299B5}">
      <dgm:prSet phldrT="[Tekst]" custT="1"/>
      <dgm:spPr/>
      <dgm:t>
        <a:bodyPr/>
        <a:lstStyle/>
        <a:p>
          <a:r>
            <a:rPr lang="pl-PL" sz="1400" dirty="0" smtClean="0"/>
            <a:t>3.      PIENIĄDZE KSZTAŁTUJĄ NASZ</a:t>
          </a:r>
        </a:p>
        <a:p>
          <a:r>
            <a:rPr lang="pl-PL" sz="1400" dirty="0" smtClean="0"/>
            <a:t>         CHARAKTER.</a:t>
          </a:r>
          <a:endParaRPr lang="pl-PL" sz="1400" dirty="0"/>
        </a:p>
      </dgm:t>
    </dgm:pt>
    <dgm:pt modelId="{64BF7290-621C-4092-81AC-73F5459DACB7}" type="parTrans" cxnId="{5A841648-A283-4E56-9FBB-D964D779BAC9}">
      <dgm:prSet/>
      <dgm:spPr/>
      <dgm:t>
        <a:bodyPr/>
        <a:lstStyle/>
        <a:p>
          <a:endParaRPr lang="pl-PL"/>
        </a:p>
      </dgm:t>
    </dgm:pt>
    <dgm:pt modelId="{4B642D5D-DAD9-48DA-8B8F-934016CE1C81}" type="sibTrans" cxnId="{5A841648-A283-4E56-9FBB-D964D779BAC9}">
      <dgm:prSet/>
      <dgm:spPr/>
      <dgm:t>
        <a:bodyPr/>
        <a:lstStyle/>
        <a:p>
          <a:endParaRPr lang="pl-PL"/>
        </a:p>
      </dgm:t>
    </dgm:pt>
    <dgm:pt modelId="{643819AF-BBF1-4D7A-A3CE-B4052BE4FAAA}">
      <dgm:prSet phldrT="[Tekst]" custT="1"/>
      <dgm:spPr/>
      <dgm:t>
        <a:bodyPr/>
        <a:lstStyle/>
        <a:p>
          <a:r>
            <a:rPr lang="pl-PL" sz="1400" dirty="0" smtClean="0"/>
            <a:t>4.      BÓG CHCE, ABYŚMY MIELI PLAN </a:t>
          </a:r>
        </a:p>
        <a:p>
          <a:r>
            <a:rPr lang="pl-PL" sz="1400" dirty="0" smtClean="0"/>
            <a:t>  DYSPONOWANIA PIENIĘDZMI, TAK BY STAĆ</a:t>
          </a:r>
        </a:p>
        <a:p>
          <a:r>
            <a:rPr lang="pl-PL" sz="1400" dirty="0" smtClean="0"/>
            <a:t> SIĘ WIERNYMI W FINANSACH NA WIELE </a:t>
          </a:r>
        </a:p>
        <a:p>
          <a:r>
            <a:rPr lang="pl-PL" sz="1400" dirty="0" smtClean="0"/>
            <a:t> PRAKTYCZNYCH SPOSOBÓW.</a:t>
          </a:r>
          <a:endParaRPr lang="pl-PL" sz="1400" dirty="0"/>
        </a:p>
      </dgm:t>
    </dgm:pt>
    <dgm:pt modelId="{BB0157E3-592C-4E8B-AED7-EBF4DB29A9B7}" type="parTrans" cxnId="{2FA66EDE-8CA4-4A2F-8F05-A79D3BFD372F}">
      <dgm:prSet/>
      <dgm:spPr/>
      <dgm:t>
        <a:bodyPr/>
        <a:lstStyle/>
        <a:p>
          <a:endParaRPr lang="pl-PL"/>
        </a:p>
      </dgm:t>
    </dgm:pt>
    <dgm:pt modelId="{6469F401-6F18-4EEA-BAB1-009BEA0FA0BB}" type="sibTrans" cxnId="{2FA66EDE-8CA4-4A2F-8F05-A79D3BFD372F}">
      <dgm:prSet/>
      <dgm:spPr/>
      <dgm:t>
        <a:bodyPr/>
        <a:lstStyle/>
        <a:p>
          <a:endParaRPr lang="pl-PL"/>
        </a:p>
      </dgm:t>
    </dgm:pt>
    <dgm:pt modelId="{7B33F2F6-5B04-4B9C-AD97-162E39F5811D}" type="pres">
      <dgm:prSet presAssocID="{651E8891-168B-4FE7-A707-F4105399303C}" presName="linear" presStyleCnt="0">
        <dgm:presLayoutVars>
          <dgm:dir/>
          <dgm:animLvl val="lvl"/>
          <dgm:resizeHandles val="exact"/>
        </dgm:presLayoutVars>
      </dgm:prSet>
      <dgm:spPr/>
      <dgm:t>
        <a:bodyPr/>
        <a:lstStyle/>
        <a:p>
          <a:endParaRPr lang="pl-PL"/>
        </a:p>
      </dgm:t>
    </dgm:pt>
    <dgm:pt modelId="{7A79DF18-A91E-4B73-AC8C-160F4028964C}" type="pres">
      <dgm:prSet presAssocID="{8C505054-280D-4291-8C7B-10AAB209C3B5}" presName="parentLin" presStyleCnt="0"/>
      <dgm:spPr/>
    </dgm:pt>
    <dgm:pt modelId="{473AF7D1-0B74-4566-B58E-53E550933F7D}" type="pres">
      <dgm:prSet presAssocID="{8C505054-280D-4291-8C7B-10AAB209C3B5}" presName="parentLeftMargin" presStyleLbl="node1" presStyleIdx="0" presStyleCnt="4"/>
      <dgm:spPr/>
      <dgm:t>
        <a:bodyPr/>
        <a:lstStyle/>
        <a:p>
          <a:endParaRPr lang="pl-PL"/>
        </a:p>
      </dgm:t>
    </dgm:pt>
    <dgm:pt modelId="{FD0A1063-C5C0-4922-9B2A-A30F3908F471}" type="pres">
      <dgm:prSet presAssocID="{8C505054-280D-4291-8C7B-10AAB209C3B5}" presName="parentText" presStyleLbl="node1" presStyleIdx="0" presStyleCnt="4" custScaleX="96611" custScaleY="657554" custLinFactY="-35391" custLinFactNeighborX="-5409" custLinFactNeighborY="-100000">
        <dgm:presLayoutVars>
          <dgm:chMax val="0"/>
          <dgm:bulletEnabled val="1"/>
        </dgm:presLayoutVars>
      </dgm:prSet>
      <dgm:spPr/>
      <dgm:t>
        <a:bodyPr/>
        <a:lstStyle/>
        <a:p>
          <a:endParaRPr lang="pl-PL"/>
        </a:p>
      </dgm:t>
    </dgm:pt>
    <dgm:pt modelId="{6CA2664E-A33F-4C4F-A7AA-8CC064307493}" type="pres">
      <dgm:prSet presAssocID="{8C505054-280D-4291-8C7B-10AAB209C3B5}" presName="negativeSpace" presStyleCnt="0"/>
      <dgm:spPr/>
    </dgm:pt>
    <dgm:pt modelId="{86A28B75-FA2D-4BCC-B4A8-3BF451177976}" type="pres">
      <dgm:prSet presAssocID="{8C505054-280D-4291-8C7B-10AAB209C3B5}" presName="childText" presStyleLbl="conFgAcc1" presStyleIdx="0" presStyleCnt="4" custFlipVert="1" custScaleY="131960" custLinFactY="-37109" custLinFactNeighborY="-100000">
        <dgm:presLayoutVars>
          <dgm:bulletEnabled val="1"/>
        </dgm:presLayoutVars>
      </dgm:prSet>
      <dgm:spPr/>
    </dgm:pt>
    <dgm:pt modelId="{DEED1D28-C406-4D63-B819-D0E5851554A1}" type="pres">
      <dgm:prSet presAssocID="{579C6D62-AB2D-4612-82BA-25B17D5A0B6B}" presName="spaceBetweenRectangles" presStyleCnt="0"/>
      <dgm:spPr/>
    </dgm:pt>
    <dgm:pt modelId="{EA556AA6-04F0-479F-9C2E-086C1AC4FBDE}" type="pres">
      <dgm:prSet presAssocID="{BC5044D0-5C6D-49FE-998D-FA2405074600}" presName="parentLin" presStyleCnt="0"/>
      <dgm:spPr/>
    </dgm:pt>
    <dgm:pt modelId="{FC946DAC-0F29-4477-B661-F2153DA3169B}" type="pres">
      <dgm:prSet presAssocID="{BC5044D0-5C6D-49FE-998D-FA2405074600}" presName="parentLeftMargin" presStyleLbl="node1" presStyleIdx="0" presStyleCnt="4"/>
      <dgm:spPr/>
      <dgm:t>
        <a:bodyPr/>
        <a:lstStyle/>
        <a:p>
          <a:endParaRPr lang="pl-PL"/>
        </a:p>
      </dgm:t>
    </dgm:pt>
    <dgm:pt modelId="{B0EB5E23-FDD0-4CD6-A7A3-3D06200AC72E}" type="pres">
      <dgm:prSet presAssocID="{BC5044D0-5C6D-49FE-998D-FA2405074600}" presName="parentText" presStyleLbl="node1" presStyleIdx="1" presStyleCnt="4" custScaleY="567789" custLinFactNeighborX="-5409" custLinFactNeighborY="-58948">
        <dgm:presLayoutVars>
          <dgm:chMax val="0"/>
          <dgm:bulletEnabled val="1"/>
        </dgm:presLayoutVars>
      </dgm:prSet>
      <dgm:spPr/>
      <dgm:t>
        <a:bodyPr/>
        <a:lstStyle/>
        <a:p>
          <a:endParaRPr lang="pl-PL"/>
        </a:p>
      </dgm:t>
    </dgm:pt>
    <dgm:pt modelId="{DE6E333D-BC66-4BAF-BF0D-221F3064C67B}" type="pres">
      <dgm:prSet presAssocID="{BC5044D0-5C6D-49FE-998D-FA2405074600}" presName="negativeSpace" presStyleCnt="0"/>
      <dgm:spPr/>
    </dgm:pt>
    <dgm:pt modelId="{152AEB62-BB5F-4607-A4EB-5B48A6FB2932}" type="pres">
      <dgm:prSet presAssocID="{BC5044D0-5C6D-49FE-998D-FA2405074600}" presName="childText" presStyleLbl="conFgAcc1" presStyleIdx="1" presStyleCnt="4">
        <dgm:presLayoutVars>
          <dgm:bulletEnabled val="1"/>
        </dgm:presLayoutVars>
      </dgm:prSet>
      <dgm:spPr/>
    </dgm:pt>
    <dgm:pt modelId="{B5BAE32E-0174-4370-B33D-61FE88B044B9}" type="pres">
      <dgm:prSet presAssocID="{4ADEFECE-C0C2-4D5F-AF8D-3628B89CAD93}" presName="spaceBetweenRectangles" presStyleCnt="0"/>
      <dgm:spPr/>
    </dgm:pt>
    <dgm:pt modelId="{FCB32A6D-E0DE-43AA-8D6A-BCE61C7B2853}" type="pres">
      <dgm:prSet presAssocID="{F02D3EDD-AE7A-4CF6-8E37-71EA9FE299B5}" presName="parentLin" presStyleCnt="0"/>
      <dgm:spPr/>
    </dgm:pt>
    <dgm:pt modelId="{E5190C5E-796E-40C8-8A96-34083ED82EDD}" type="pres">
      <dgm:prSet presAssocID="{F02D3EDD-AE7A-4CF6-8E37-71EA9FE299B5}" presName="parentLeftMargin" presStyleLbl="node1" presStyleIdx="1" presStyleCnt="4"/>
      <dgm:spPr/>
      <dgm:t>
        <a:bodyPr/>
        <a:lstStyle/>
        <a:p>
          <a:endParaRPr lang="pl-PL"/>
        </a:p>
      </dgm:t>
    </dgm:pt>
    <dgm:pt modelId="{16B8CBD1-2907-4D63-AC5D-74687936500F}" type="pres">
      <dgm:prSet presAssocID="{F02D3EDD-AE7A-4CF6-8E37-71EA9FE299B5}" presName="parentText" presStyleLbl="node1" presStyleIdx="2" presStyleCnt="4" custScaleY="465591">
        <dgm:presLayoutVars>
          <dgm:chMax val="0"/>
          <dgm:bulletEnabled val="1"/>
        </dgm:presLayoutVars>
      </dgm:prSet>
      <dgm:spPr/>
      <dgm:t>
        <a:bodyPr/>
        <a:lstStyle/>
        <a:p>
          <a:endParaRPr lang="pl-PL"/>
        </a:p>
      </dgm:t>
    </dgm:pt>
    <dgm:pt modelId="{2E3E4756-2D3B-488B-97E0-783E3903B9B0}" type="pres">
      <dgm:prSet presAssocID="{F02D3EDD-AE7A-4CF6-8E37-71EA9FE299B5}" presName="negativeSpace" presStyleCnt="0"/>
      <dgm:spPr/>
    </dgm:pt>
    <dgm:pt modelId="{D233DF48-219F-4F92-99CA-93C0F06C5966}" type="pres">
      <dgm:prSet presAssocID="{F02D3EDD-AE7A-4CF6-8E37-71EA9FE299B5}" presName="childText" presStyleLbl="conFgAcc1" presStyleIdx="2" presStyleCnt="4">
        <dgm:presLayoutVars>
          <dgm:bulletEnabled val="1"/>
        </dgm:presLayoutVars>
      </dgm:prSet>
      <dgm:spPr/>
    </dgm:pt>
    <dgm:pt modelId="{4D6039A6-AAD1-47C4-BDE7-6552FD544807}" type="pres">
      <dgm:prSet presAssocID="{4B642D5D-DAD9-48DA-8B8F-934016CE1C81}" presName="spaceBetweenRectangles" presStyleCnt="0"/>
      <dgm:spPr/>
    </dgm:pt>
    <dgm:pt modelId="{15DEA44F-EC26-4FE5-8C1B-11F8DAF641AB}" type="pres">
      <dgm:prSet presAssocID="{643819AF-BBF1-4D7A-A3CE-B4052BE4FAAA}" presName="parentLin" presStyleCnt="0"/>
      <dgm:spPr/>
    </dgm:pt>
    <dgm:pt modelId="{F0748E52-A0F0-47D9-86D4-99B959628790}" type="pres">
      <dgm:prSet presAssocID="{643819AF-BBF1-4D7A-A3CE-B4052BE4FAAA}" presName="parentLeftMargin" presStyleLbl="node1" presStyleIdx="2" presStyleCnt="4"/>
      <dgm:spPr/>
      <dgm:t>
        <a:bodyPr/>
        <a:lstStyle/>
        <a:p>
          <a:endParaRPr lang="pl-PL"/>
        </a:p>
      </dgm:t>
    </dgm:pt>
    <dgm:pt modelId="{1F8EF021-0B57-4414-B843-B1292397C778}" type="pres">
      <dgm:prSet presAssocID="{643819AF-BBF1-4D7A-A3CE-B4052BE4FAAA}" presName="parentText" presStyleLbl="node1" presStyleIdx="3" presStyleCnt="4" custScaleY="629336">
        <dgm:presLayoutVars>
          <dgm:chMax val="0"/>
          <dgm:bulletEnabled val="1"/>
        </dgm:presLayoutVars>
      </dgm:prSet>
      <dgm:spPr/>
      <dgm:t>
        <a:bodyPr/>
        <a:lstStyle/>
        <a:p>
          <a:endParaRPr lang="pl-PL"/>
        </a:p>
      </dgm:t>
    </dgm:pt>
    <dgm:pt modelId="{E4123E7A-EC0D-43BB-A45A-F01E92590C2D}" type="pres">
      <dgm:prSet presAssocID="{643819AF-BBF1-4D7A-A3CE-B4052BE4FAAA}" presName="negativeSpace" presStyleCnt="0"/>
      <dgm:spPr/>
    </dgm:pt>
    <dgm:pt modelId="{021DA684-75F0-48FE-9042-9FC4688B258C}" type="pres">
      <dgm:prSet presAssocID="{643819AF-BBF1-4D7A-A3CE-B4052BE4FAAA}" presName="childText" presStyleLbl="conFgAcc1" presStyleIdx="3" presStyleCnt="4" custLinFactY="41394" custLinFactNeighborY="100000">
        <dgm:presLayoutVars>
          <dgm:bulletEnabled val="1"/>
        </dgm:presLayoutVars>
      </dgm:prSet>
      <dgm:spPr/>
    </dgm:pt>
  </dgm:ptLst>
  <dgm:cxnLst>
    <dgm:cxn modelId="{CB95F426-5DB7-4776-9408-4A333D51D758}" type="presOf" srcId="{8C505054-280D-4291-8C7B-10AAB209C3B5}" destId="{FD0A1063-C5C0-4922-9B2A-A30F3908F471}" srcOrd="1" destOrd="0" presId="urn:microsoft.com/office/officeart/2005/8/layout/list1"/>
    <dgm:cxn modelId="{8A4D5146-8EFB-4543-859E-C826F78E74DF}" type="presOf" srcId="{BC5044D0-5C6D-49FE-998D-FA2405074600}" destId="{B0EB5E23-FDD0-4CD6-A7A3-3D06200AC72E}" srcOrd="1" destOrd="0" presId="urn:microsoft.com/office/officeart/2005/8/layout/list1"/>
    <dgm:cxn modelId="{CCC525F7-7708-4430-9F52-64BD7677A473}" type="presOf" srcId="{8C505054-280D-4291-8C7B-10AAB209C3B5}" destId="{473AF7D1-0B74-4566-B58E-53E550933F7D}" srcOrd="0" destOrd="0" presId="urn:microsoft.com/office/officeart/2005/8/layout/list1"/>
    <dgm:cxn modelId="{1E0B8650-BD85-4C20-B3C5-5F63DDC45D64}" type="presOf" srcId="{643819AF-BBF1-4D7A-A3CE-B4052BE4FAAA}" destId="{1F8EF021-0B57-4414-B843-B1292397C778}" srcOrd="1" destOrd="0" presId="urn:microsoft.com/office/officeart/2005/8/layout/list1"/>
    <dgm:cxn modelId="{6858B87F-B9D1-4B67-96F7-B873B1D1E43C}" type="presOf" srcId="{F02D3EDD-AE7A-4CF6-8E37-71EA9FE299B5}" destId="{E5190C5E-796E-40C8-8A96-34083ED82EDD}" srcOrd="0" destOrd="0" presId="urn:microsoft.com/office/officeart/2005/8/layout/list1"/>
    <dgm:cxn modelId="{5A841648-A283-4E56-9FBB-D964D779BAC9}" srcId="{651E8891-168B-4FE7-A707-F4105399303C}" destId="{F02D3EDD-AE7A-4CF6-8E37-71EA9FE299B5}" srcOrd="2" destOrd="0" parTransId="{64BF7290-621C-4092-81AC-73F5459DACB7}" sibTransId="{4B642D5D-DAD9-48DA-8B8F-934016CE1C81}"/>
    <dgm:cxn modelId="{B7050912-B4E3-4AFD-B743-E1BBCD592D94}" type="presOf" srcId="{651E8891-168B-4FE7-A707-F4105399303C}" destId="{7B33F2F6-5B04-4B9C-AD97-162E39F5811D}" srcOrd="0" destOrd="0" presId="urn:microsoft.com/office/officeart/2005/8/layout/list1"/>
    <dgm:cxn modelId="{E9BBAC8B-B51C-47A4-BCD8-1A8BDA3A78BF}" type="presOf" srcId="{F02D3EDD-AE7A-4CF6-8E37-71EA9FE299B5}" destId="{16B8CBD1-2907-4D63-AC5D-74687936500F}" srcOrd="1" destOrd="0" presId="urn:microsoft.com/office/officeart/2005/8/layout/list1"/>
    <dgm:cxn modelId="{30BF54B0-0205-49A0-A3B8-3784770ABD0D}" type="presOf" srcId="{643819AF-BBF1-4D7A-A3CE-B4052BE4FAAA}" destId="{F0748E52-A0F0-47D9-86D4-99B959628790}" srcOrd="0" destOrd="0" presId="urn:microsoft.com/office/officeart/2005/8/layout/list1"/>
    <dgm:cxn modelId="{D65C20E8-3E79-48EB-9F5F-208C0B864111}" srcId="{651E8891-168B-4FE7-A707-F4105399303C}" destId="{8C505054-280D-4291-8C7B-10AAB209C3B5}" srcOrd="0" destOrd="0" parTransId="{4B1942B0-B5FB-476D-9B68-87F4C5948EFB}" sibTransId="{579C6D62-AB2D-4612-82BA-25B17D5A0B6B}"/>
    <dgm:cxn modelId="{2FA66EDE-8CA4-4A2F-8F05-A79D3BFD372F}" srcId="{651E8891-168B-4FE7-A707-F4105399303C}" destId="{643819AF-BBF1-4D7A-A3CE-B4052BE4FAAA}" srcOrd="3" destOrd="0" parTransId="{BB0157E3-592C-4E8B-AED7-EBF4DB29A9B7}" sibTransId="{6469F401-6F18-4EEA-BAB1-009BEA0FA0BB}"/>
    <dgm:cxn modelId="{A173AA9E-AF30-4AD8-933F-0B964F10EC68}" srcId="{651E8891-168B-4FE7-A707-F4105399303C}" destId="{BC5044D0-5C6D-49FE-998D-FA2405074600}" srcOrd="1" destOrd="0" parTransId="{F31907DB-C21F-420B-BECA-5ACEE4F5E38A}" sibTransId="{4ADEFECE-C0C2-4D5F-AF8D-3628B89CAD93}"/>
    <dgm:cxn modelId="{B93BE482-FF7D-4549-B19D-0A73C05040FD}" type="presOf" srcId="{BC5044D0-5C6D-49FE-998D-FA2405074600}" destId="{FC946DAC-0F29-4477-B661-F2153DA3169B}" srcOrd="0" destOrd="0" presId="urn:microsoft.com/office/officeart/2005/8/layout/list1"/>
    <dgm:cxn modelId="{160C2D39-B89C-4259-BDFF-71D408B0E7C5}" type="presParOf" srcId="{7B33F2F6-5B04-4B9C-AD97-162E39F5811D}" destId="{7A79DF18-A91E-4B73-AC8C-160F4028964C}" srcOrd="0" destOrd="0" presId="urn:microsoft.com/office/officeart/2005/8/layout/list1"/>
    <dgm:cxn modelId="{154D0615-9DB9-44E7-ADA5-3533C2447231}" type="presParOf" srcId="{7A79DF18-A91E-4B73-AC8C-160F4028964C}" destId="{473AF7D1-0B74-4566-B58E-53E550933F7D}" srcOrd="0" destOrd="0" presId="urn:microsoft.com/office/officeart/2005/8/layout/list1"/>
    <dgm:cxn modelId="{13681BCC-A483-408A-9A43-77EA161CCB3E}" type="presParOf" srcId="{7A79DF18-A91E-4B73-AC8C-160F4028964C}" destId="{FD0A1063-C5C0-4922-9B2A-A30F3908F471}" srcOrd="1" destOrd="0" presId="urn:microsoft.com/office/officeart/2005/8/layout/list1"/>
    <dgm:cxn modelId="{C9F02EB4-9606-4984-A767-F5A0F380E86E}" type="presParOf" srcId="{7B33F2F6-5B04-4B9C-AD97-162E39F5811D}" destId="{6CA2664E-A33F-4C4F-A7AA-8CC064307493}" srcOrd="1" destOrd="0" presId="urn:microsoft.com/office/officeart/2005/8/layout/list1"/>
    <dgm:cxn modelId="{4C0DD9D1-1ED0-45B3-ABC3-95FE82BF3028}" type="presParOf" srcId="{7B33F2F6-5B04-4B9C-AD97-162E39F5811D}" destId="{86A28B75-FA2D-4BCC-B4A8-3BF451177976}" srcOrd="2" destOrd="0" presId="urn:microsoft.com/office/officeart/2005/8/layout/list1"/>
    <dgm:cxn modelId="{2A4B4A8A-05B2-431F-A971-5593131A6772}" type="presParOf" srcId="{7B33F2F6-5B04-4B9C-AD97-162E39F5811D}" destId="{DEED1D28-C406-4D63-B819-D0E5851554A1}" srcOrd="3" destOrd="0" presId="urn:microsoft.com/office/officeart/2005/8/layout/list1"/>
    <dgm:cxn modelId="{46E5EA66-378D-48D7-9FD5-E2439725AF87}" type="presParOf" srcId="{7B33F2F6-5B04-4B9C-AD97-162E39F5811D}" destId="{EA556AA6-04F0-479F-9C2E-086C1AC4FBDE}" srcOrd="4" destOrd="0" presId="urn:microsoft.com/office/officeart/2005/8/layout/list1"/>
    <dgm:cxn modelId="{9C65806D-A774-486C-A1D5-8866248B3AA7}" type="presParOf" srcId="{EA556AA6-04F0-479F-9C2E-086C1AC4FBDE}" destId="{FC946DAC-0F29-4477-B661-F2153DA3169B}" srcOrd="0" destOrd="0" presId="urn:microsoft.com/office/officeart/2005/8/layout/list1"/>
    <dgm:cxn modelId="{AD2B8535-239E-4B49-8680-13D3D02AA104}" type="presParOf" srcId="{EA556AA6-04F0-479F-9C2E-086C1AC4FBDE}" destId="{B0EB5E23-FDD0-4CD6-A7A3-3D06200AC72E}" srcOrd="1" destOrd="0" presId="urn:microsoft.com/office/officeart/2005/8/layout/list1"/>
    <dgm:cxn modelId="{1D8812BC-9849-48A8-AA48-8B34D30D4179}" type="presParOf" srcId="{7B33F2F6-5B04-4B9C-AD97-162E39F5811D}" destId="{DE6E333D-BC66-4BAF-BF0D-221F3064C67B}" srcOrd="5" destOrd="0" presId="urn:microsoft.com/office/officeart/2005/8/layout/list1"/>
    <dgm:cxn modelId="{44BA5005-17FB-4AE3-9D94-893B696AED9C}" type="presParOf" srcId="{7B33F2F6-5B04-4B9C-AD97-162E39F5811D}" destId="{152AEB62-BB5F-4607-A4EB-5B48A6FB2932}" srcOrd="6" destOrd="0" presId="urn:microsoft.com/office/officeart/2005/8/layout/list1"/>
    <dgm:cxn modelId="{9BC38192-7556-40AB-AF77-34C3726B1958}" type="presParOf" srcId="{7B33F2F6-5B04-4B9C-AD97-162E39F5811D}" destId="{B5BAE32E-0174-4370-B33D-61FE88B044B9}" srcOrd="7" destOrd="0" presId="urn:microsoft.com/office/officeart/2005/8/layout/list1"/>
    <dgm:cxn modelId="{21030898-0458-4BA1-A75F-8B5036312ADC}" type="presParOf" srcId="{7B33F2F6-5B04-4B9C-AD97-162E39F5811D}" destId="{FCB32A6D-E0DE-43AA-8D6A-BCE61C7B2853}" srcOrd="8" destOrd="0" presId="urn:microsoft.com/office/officeart/2005/8/layout/list1"/>
    <dgm:cxn modelId="{26998DD4-6DB8-4FEC-99AE-1321E140CDCE}" type="presParOf" srcId="{FCB32A6D-E0DE-43AA-8D6A-BCE61C7B2853}" destId="{E5190C5E-796E-40C8-8A96-34083ED82EDD}" srcOrd="0" destOrd="0" presId="urn:microsoft.com/office/officeart/2005/8/layout/list1"/>
    <dgm:cxn modelId="{93529F89-08F1-4F8B-A765-FA2BE3745EE7}" type="presParOf" srcId="{FCB32A6D-E0DE-43AA-8D6A-BCE61C7B2853}" destId="{16B8CBD1-2907-4D63-AC5D-74687936500F}" srcOrd="1" destOrd="0" presId="urn:microsoft.com/office/officeart/2005/8/layout/list1"/>
    <dgm:cxn modelId="{2AF09425-FA75-4EAF-8490-140768912F4B}" type="presParOf" srcId="{7B33F2F6-5B04-4B9C-AD97-162E39F5811D}" destId="{2E3E4756-2D3B-488B-97E0-783E3903B9B0}" srcOrd="9" destOrd="0" presId="urn:microsoft.com/office/officeart/2005/8/layout/list1"/>
    <dgm:cxn modelId="{6851E764-52A5-47E3-856E-2AD630E7AAFE}" type="presParOf" srcId="{7B33F2F6-5B04-4B9C-AD97-162E39F5811D}" destId="{D233DF48-219F-4F92-99CA-93C0F06C5966}" srcOrd="10" destOrd="0" presId="urn:microsoft.com/office/officeart/2005/8/layout/list1"/>
    <dgm:cxn modelId="{35C4E8F3-C7A5-4C4B-92A6-D96E271B8428}" type="presParOf" srcId="{7B33F2F6-5B04-4B9C-AD97-162E39F5811D}" destId="{4D6039A6-AAD1-47C4-BDE7-6552FD544807}" srcOrd="11" destOrd="0" presId="urn:microsoft.com/office/officeart/2005/8/layout/list1"/>
    <dgm:cxn modelId="{EF47710C-8374-4017-8872-D5EBA422D347}" type="presParOf" srcId="{7B33F2F6-5B04-4B9C-AD97-162E39F5811D}" destId="{15DEA44F-EC26-4FE5-8C1B-11F8DAF641AB}" srcOrd="12" destOrd="0" presId="urn:microsoft.com/office/officeart/2005/8/layout/list1"/>
    <dgm:cxn modelId="{0B138DCE-6BAB-445A-AE53-E0BDBF750282}" type="presParOf" srcId="{15DEA44F-EC26-4FE5-8C1B-11F8DAF641AB}" destId="{F0748E52-A0F0-47D9-86D4-99B959628790}" srcOrd="0" destOrd="0" presId="urn:microsoft.com/office/officeart/2005/8/layout/list1"/>
    <dgm:cxn modelId="{24FDF5E2-E1C2-4612-AB81-555B27DB2570}" type="presParOf" srcId="{15DEA44F-EC26-4FE5-8C1B-11F8DAF641AB}" destId="{1F8EF021-0B57-4414-B843-B1292397C778}" srcOrd="1" destOrd="0" presId="urn:microsoft.com/office/officeart/2005/8/layout/list1"/>
    <dgm:cxn modelId="{6FE18364-982C-4508-9416-E7128199952B}" type="presParOf" srcId="{7B33F2F6-5B04-4B9C-AD97-162E39F5811D}" destId="{E4123E7A-EC0D-43BB-A45A-F01E92590C2D}" srcOrd="13" destOrd="0" presId="urn:microsoft.com/office/officeart/2005/8/layout/list1"/>
    <dgm:cxn modelId="{7264BA21-4033-44CD-A7CB-018FDA29AF8C}" type="presParOf" srcId="{7B33F2F6-5B04-4B9C-AD97-162E39F5811D}" destId="{021DA684-75F0-48FE-9042-9FC4688B258C}" srcOrd="14"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2.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3.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84871" cy="500936"/>
          </a:xfrm>
          <a:prstGeom prst="rect">
            <a:avLst/>
          </a:prstGeom>
        </p:spPr>
        <p:txBody>
          <a:bodyPr vert="horz" lIns="96606" tIns="48303" rIns="96606" bIns="48303" rtlCol="0"/>
          <a:lstStyle>
            <a:lvl1pPr algn="l">
              <a:defRPr sz="1300"/>
            </a:lvl1pPr>
          </a:lstStyle>
          <a:p>
            <a:endParaRPr lang="pl-PL"/>
          </a:p>
        </p:txBody>
      </p:sp>
      <p:sp>
        <p:nvSpPr>
          <p:cNvPr id="3" name="Symbol zastępczy daty 2"/>
          <p:cNvSpPr>
            <a:spLocks noGrp="1"/>
          </p:cNvSpPr>
          <p:nvPr>
            <p:ph type="dt" idx="1"/>
          </p:nvPr>
        </p:nvSpPr>
        <p:spPr>
          <a:xfrm>
            <a:off x="3901698" y="0"/>
            <a:ext cx="2984871" cy="500936"/>
          </a:xfrm>
          <a:prstGeom prst="rect">
            <a:avLst/>
          </a:prstGeom>
        </p:spPr>
        <p:txBody>
          <a:bodyPr vert="horz" lIns="96606" tIns="48303" rIns="96606" bIns="48303" rtlCol="0"/>
          <a:lstStyle>
            <a:lvl1pPr algn="r">
              <a:defRPr sz="1300"/>
            </a:lvl1pPr>
          </a:lstStyle>
          <a:p>
            <a:fld id="{C42BA6C1-672A-4724-A8CB-63FDDC69D835}" type="datetimeFigureOut">
              <a:rPr lang="pl-PL" smtClean="0"/>
              <a:pPr/>
              <a:t>2015-03-23</a:t>
            </a:fld>
            <a:endParaRPr lang="pl-PL"/>
          </a:p>
        </p:txBody>
      </p:sp>
      <p:sp>
        <p:nvSpPr>
          <p:cNvPr id="4" name="Symbol zastępczy obrazu slajdu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06" tIns="48303" rIns="96606" bIns="48303" rtlCol="0" anchor="ctr"/>
          <a:lstStyle/>
          <a:p>
            <a:endParaRPr lang="pl-PL"/>
          </a:p>
        </p:txBody>
      </p:sp>
      <p:sp>
        <p:nvSpPr>
          <p:cNvPr id="5" name="Symbol zastępczy notatek 4"/>
          <p:cNvSpPr>
            <a:spLocks noGrp="1"/>
          </p:cNvSpPr>
          <p:nvPr>
            <p:ph type="body" sz="quarter" idx="3"/>
          </p:nvPr>
        </p:nvSpPr>
        <p:spPr>
          <a:xfrm>
            <a:off x="688817" y="4758889"/>
            <a:ext cx="5510530" cy="4508421"/>
          </a:xfrm>
          <a:prstGeom prst="rect">
            <a:avLst/>
          </a:prstGeom>
        </p:spPr>
        <p:txBody>
          <a:bodyPr vert="horz" lIns="96606" tIns="48303" rIns="96606" bIns="48303"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516038"/>
            <a:ext cx="2984871" cy="500936"/>
          </a:xfrm>
          <a:prstGeom prst="rect">
            <a:avLst/>
          </a:prstGeom>
        </p:spPr>
        <p:txBody>
          <a:bodyPr vert="horz" lIns="96606" tIns="48303" rIns="96606" bIns="48303" rtlCol="0" anchor="b"/>
          <a:lstStyle>
            <a:lvl1pPr algn="l">
              <a:defRPr sz="1300"/>
            </a:lvl1pPr>
          </a:lstStyle>
          <a:p>
            <a:endParaRPr lang="pl-PL"/>
          </a:p>
        </p:txBody>
      </p:sp>
      <p:sp>
        <p:nvSpPr>
          <p:cNvPr id="7" name="Symbol zastępczy numeru slajdu 6"/>
          <p:cNvSpPr>
            <a:spLocks noGrp="1"/>
          </p:cNvSpPr>
          <p:nvPr>
            <p:ph type="sldNum" sz="quarter" idx="5"/>
          </p:nvPr>
        </p:nvSpPr>
        <p:spPr>
          <a:xfrm>
            <a:off x="3901698" y="9516038"/>
            <a:ext cx="2984871" cy="500936"/>
          </a:xfrm>
          <a:prstGeom prst="rect">
            <a:avLst/>
          </a:prstGeom>
        </p:spPr>
        <p:txBody>
          <a:bodyPr vert="horz" lIns="96606" tIns="48303" rIns="96606" bIns="48303" rtlCol="0" anchor="b"/>
          <a:lstStyle>
            <a:lvl1pPr algn="r">
              <a:defRPr sz="1300"/>
            </a:lvl1pPr>
          </a:lstStyle>
          <a:p>
            <a:fld id="{087F8767-A1FA-4125-9FD5-2058731402AB}" type="slidenum">
              <a:rPr lang="pl-PL" smtClean="0"/>
              <a:pPr/>
              <a:t>‹#›</a:t>
            </a:fld>
            <a:endParaRPr lang="pl-PL"/>
          </a:p>
        </p:txBody>
      </p:sp>
    </p:spTree>
    <p:extLst>
      <p:ext uri="{BB962C8B-B14F-4D97-AF65-F5344CB8AC3E}">
        <p14:creationId xmlns:p14="http://schemas.microsoft.com/office/powerpoint/2010/main" xmlns="" val="2052334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Trójkąt prostokątny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ytu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17" name="Podtytu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grpSp>
        <p:nvGrpSpPr>
          <p:cNvPr id="2" name="Grupa 1"/>
          <p:cNvGrpSpPr/>
          <p:nvPr/>
        </p:nvGrpSpPr>
        <p:grpSpPr>
          <a:xfrm>
            <a:off x="-3765" y="4953000"/>
            <a:ext cx="9147765" cy="1912088"/>
            <a:chOff x="-3765" y="4832896"/>
            <a:chExt cx="9147765" cy="2032192"/>
          </a:xfrm>
        </p:grpSpPr>
        <p:sp>
          <p:nvSpPr>
            <p:cNvPr id="7" name="Dowolny kształt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Dowolny kształt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Dowolny kształt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Łącznik prostoliniowy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ymbol zastępczy daty 29"/>
          <p:cNvSpPr>
            <a:spLocks noGrp="1"/>
          </p:cNvSpPr>
          <p:nvPr>
            <p:ph type="dt" sz="half" idx="10"/>
          </p:nvPr>
        </p:nvSpPr>
        <p:spPr/>
        <p:txBody>
          <a:bodyPr/>
          <a:lstStyle>
            <a:lvl1pPr>
              <a:defRPr>
                <a:solidFill>
                  <a:srgbClr val="FFFFFF"/>
                </a:solidFill>
              </a:defRPr>
            </a:lvl1pPr>
            <a:extLst/>
          </a:lstStyle>
          <a:p>
            <a:fld id="{2BE26BA4-92C4-4310-9E86-10A7386FAA80}" type="datetimeFigureOut">
              <a:rPr lang="pl-PL" smtClean="0"/>
              <a:pPr/>
              <a:t>2015-03-23</a:t>
            </a:fld>
            <a:endParaRPr lang="pl-PL" dirty="0"/>
          </a:p>
        </p:txBody>
      </p:sp>
      <p:sp>
        <p:nvSpPr>
          <p:cNvPr id="19" name="Symbol zastępczy stopki 18"/>
          <p:cNvSpPr>
            <a:spLocks noGrp="1"/>
          </p:cNvSpPr>
          <p:nvPr>
            <p:ph type="ftr" sz="quarter" idx="11"/>
          </p:nvPr>
        </p:nvSpPr>
        <p:spPr/>
        <p:txBody>
          <a:bodyPr/>
          <a:lstStyle>
            <a:lvl1pPr>
              <a:defRPr>
                <a:solidFill>
                  <a:schemeClr val="accent1">
                    <a:tint val="20000"/>
                  </a:schemeClr>
                </a:solidFill>
              </a:defRPr>
            </a:lvl1pPr>
            <a:extLst/>
          </a:lstStyle>
          <a:p>
            <a:endParaRPr lang="pl-PL" dirty="0"/>
          </a:p>
        </p:txBody>
      </p:sp>
      <p:sp>
        <p:nvSpPr>
          <p:cNvPr id="27" name="Symbol zastępczy numeru slajdu 26"/>
          <p:cNvSpPr>
            <a:spLocks noGrp="1"/>
          </p:cNvSpPr>
          <p:nvPr>
            <p:ph type="sldNum" sz="quarter" idx="12"/>
          </p:nvPr>
        </p:nvSpPr>
        <p:spPr/>
        <p:txBody>
          <a:bodyPr/>
          <a:lstStyle>
            <a:lvl1pPr>
              <a:defRPr>
                <a:solidFill>
                  <a:srgbClr val="FFFFFF"/>
                </a:solidFill>
              </a:defRPr>
            </a:lvl1pPr>
            <a:extLst/>
          </a:lstStyle>
          <a:p>
            <a:fld id="{4382AA9F-3D27-4FEF-9322-70F848ED9307}" type="slidenum">
              <a:rPr lang="pl-PL" smtClean="0"/>
              <a:pPr/>
              <a:t>‹#›</a:t>
            </a:fld>
            <a:endParaRPr lang="pl-PL"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1481329"/>
            <a:ext cx="8229600" cy="4386071"/>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2BE26BA4-92C4-4310-9E86-10A7386FAA80}" type="datetimeFigureOut">
              <a:rPr lang="pl-PL" smtClean="0"/>
              <a:pPr/>
              <a:t>2015-03-23</a:t>
            </a:fld>
            <a:endParaRPr lang="pl-PL" dirty="0"/>
          </a:p>
        </p:txBody>
      </p:sp>
      <p:sp>
        <p:nvSpPr>
          <p:cNvPr id="5" name="Symbol zastępczy stopki 4"/>
          <p:cNvSpPr>
            <a:spLocks noGrp="1"/>
          </p:cNvSpPr>
          <p:nvPr>
            <p:ph type="ftr" sz="quarter" idx="11"/>
          </p:nvPr>
        </p:nvSpPr>
        <p:spPr/>
        <p:txBody>
          <a:bodyPr/>
          <a:lstStyle>
            <a:extLst/>
          </a:lstStyle>
          <a:p>
            <a:endParaRPr lang="pl-PL" dirty="0"/>
          </a:p>
        </p:txBody>
      </p:sp>
      <p:sp>
        <p:nvSpPr>
          <p:cNvPr id="6" name="Symbol zastępczy numeru slajdu 5"/>
          <p:cNvSpPr>
            <a:spLocks noGrp="1"/>
          </p:cNvSpPr>
          <p:nvPr>
            <p:ph type="sldNum" sz="quarter" idx="12"/>
          </p:nvPr>
        </p:nvSpPr>
        <p:spPr/>
        <p:txBody>
          <a:bodyPr/>
          <a:lstStyle>
            <a:extLst/>
          </a:lstStyle>
          <a:p>
            <a:fld id="{4382AA9F-3D27-4FEF-9322-70F848ED9307}" type="slidenum">
              <a:rPr lang="pl-PL" smtClean="0"/>
              <a:pPr/>
              <a:t>‹#›</a:t>
            </a:fld>
            <a:endParaRPr lang="pl-P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44013" y="274640"/>
            <a:ext cx="1777470" cy="5592761"/>
          </a:xfrm>
        </p:spPr>
        <p:txBody>
          <a:bodyPr vert="eaVe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41"/>
            <a:ext cx="6324600" cy="5592760"/>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2BE26BA4-92C4-4310-9E86-10A7386FAA80}" type="datetimeFigureOut">
              <a:rPr lang="pl-PL" smtClean="0"/>
              <a:pPr/>
              <a:t>2015-03-23</a:t>
            </a:fld>
            <a:endParaRPr lang="pl-PL" dirty="0"/>
          </a:p>
        </p:txBody>
      </p:sp>
      <p:sp>
        <p:nvSpPr>
          <p:cNvPr id="5" name="Symbol zastępczy stopki 4"/>
          <p:cNvSpPr>
            <a:spLocks noGrp="1"/>
          </p:cNvSpPr>
          <p:nvPr>
            <p:ph type="ftr" sz="quarter" idx="11"/>
          </p:nvPr>
        </p:nvSpPr>
        <p:spPr/>
        <p:txBody>
          <a:bodyPr/>
          <a:lstStyle>
            <a:extLst/>
          </a:lstStyle>
          <a:p>
            <a:endParaRPr lang="pl-PL" dirty="0"/>
          </a:p>
        </p:txBody>
      </p:sp>
      <p:sp>
        <p:nvSpPr>
          <p:cNvPr id="6" name="Symbol zastępczy numeru slajdu 5"/>
          <p:cNvSpPr>
            <a:spLocks noGrp="1"/>
          </p:cNvSpPr>
          <p:nvPr>
            <p:ph type="sldNum" sz="quarter" idx="12"/>
          </p:nvPr>
        </p:nvSpPr>
        <p:spPr/>
        <p:txBody>
          <a:bodyPr/>
          <a:lstStyle>
            <a:extLst/>
          </a:lstStyle>
          <a:p>
            <a:fld id="{4382AA9F-3D27-4FEF-9322-70F848ED9307}" type="slidenum">
              <a:rPr lang="pl-PL" smtClean="0"/>
              <a:pPr/>
              <a:t>‹#›</a:t>
            </a:fld>
            <a:endParaRPr lang="pl-P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2BE26BA4-92C4-4310-9E86-10A7386FAA80}" type="datetimeFigureOut">
              <a:rPr lang="pl-PL" smtClean="0"/>
              <a:pPr/>
              <a:t>2015-03-23</a:t>
            </a:fld>
            <a:endParaRPr lang="pl-PL" dirty="0"/>
          </a:p>
        </p:txBody>
      </p:sp>
      <p:sp>
        <p:nvSpPr>
          <p:cNvPr id="5" name="Symbol zastępczy stopki 4"/>
          <p:cNvSpPr>
            <a:spLocks noGrp="1"/>
          </p:cNvSpPr>
          <p:nvPr>
            <p:ph type="ftr" sz="quarter" idx="11"/>
          </p:nvPr>
        </p:nvSpPr>
        <p:spPr/>
        <p:txBody>
          <a:bodyPr/>
          <a:lstStyle>
            <a:extLst/>
          </a:lstStyle>
          <a:p>
            <a:endParaRPr lang="pl-PL" dirty="0"/>
          </a:p>
        </p:txBody>
      </p:sp>
      <p:sp>
        <p:nvSpPr>
          <p:cNvPr id="6" name="Symbol zastępczy numeru slajdu 5"/>
          <p:cNvSpPr>
            <a:spLocks noGrp="1"/>
          </p:cNvSpPr>
          <p:nvPr>
            <p:ph type="sldNum" sz="quarter" idx="12"/>
          </p:nvPr>
        </p:nvSpPr>
        <p:spPr/>
        <p:txBody>
          <a:bodyPr/>
          <a:lstStyle>
            <a:extLst/>
          </a:lstStyle>
          <a:p>
            <a:fld id="{4382AA9F-3D27-4FEF-9322-70F848ED9307}" type="slidenum">
              <a:rPr lang="pl-PL" smtClean="0"/>
              <a:pPr/>
              <a:t>‹#›</a:t>
            </a:fld>
            <a:endParaRPr lang="pl-PL" dirty="0"/>
          </a:p>
        </p:txBody>
      </p:sp>
      <p:sp>
        <p:nvSpPr>
          <p:cNvPr id="7" name="Tytuł 6"/>
          <p:cNvSpPr>
            <a:spLocks noGrp="1"/>
          </p:cNvSpPr>
          <p:nvPr>
            <p:ph type="title"/>
          </p:nvPr>
        </p:nvSpPr>
        <p:spPr/>
        <p:txBody>
          <a:bodyPr rtlCol="0"/>
          <a:lstStyle>
            <a:extLst/>
          </a:lstStyle>
          <a:p>
            <a:r>
              <a:rPr kumimoji="0" lang="pl-PL" smtClean="0"/>
              <a:t>Kliknij, aby edytować styl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2BE26BA4-92C4-4310-9E86-10A7386FAA80}" type="datetimeFigureOut">
              <a:rPr lang="pl-PL" smtClean="0"/>
              <a:pPr/>
              <a:t>2015-03-23</a:t>
            </a:fld>
            <a:endParaRPr lang="pl-PL" dirty="0"/>
          </a:p>
        </p:txBody>
      </p:sp>
      <p:sp>
        <p:nvSpPr>
          <p:cNvPr id="5" name="Symbol zastępczy stopki 4"/>
          <p:cNvSpPr>
            <a:spLocks noGrp="1"/>
          </p:cNvSpPr>
          <p:nvPr>
            <p:ph type="ftr" sz="quarter" idx="11"/>
          </p:nvPr>
        </p:nvSpPr>
        <p:spPr/>
        <p:txBody>
          <a:bodyPr/>
          <a:lstStyle>
            <a:extLst/>
          </a:lstStyle>
          <a:p>
            <a:endParaRPr lang="pl-PL" dirty="0"/>
          </a:p>
        </p:txBody>
      </p:sp>
      <p:sp>
        <p:nvSpPr>
          <p:cNvPr id="6" name="Symbol zastępczy numeru slajdu 5"/>
          <p:cNvSpPr>
            <a:spLocks noGrp="1"/>
          </p:cNvSpPr>
          <p:nvPr>
            <p:ph type="sldNum" sz="quarter" idx="12"/>
          </p:nvPr>
        </p:nvSpPr>
        <p:spPr/>
        <p:txBody>
          <a:bodyPr/>
          <a:lstStyle>
            <a:extLst/>
          </a:lstStyle>
          <a:p>
            <a:fld id="{4382AA9F-3D27-4FEF-9322-70F848ED9307}" type="slidenum">
              <a:rPr lang="pl-PL" smtClean="0"/>
              <a:pPr/>
              <a:t>‹#›</a:t>
            </a:fld>
            <a:endParaRPr lang="pl-PL" dirty="0"/>
          </a:p>
        </p:txBody>
      </p:sp>
      <p:sp>
        <p:nvSpPr>
          <p:cNvPr id="7" name="Pag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Pag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bg>
      <p:bgRef idx="1002">
        <a:schemeClr val="bg1"/>
      </p:bgRef>
    </p:bg>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2BE26BA4-92C4-4310-9E86-10A7386FAA80}" type="datetimeFigureOut">
              <a:rPr lang="pl-PL" smtClean="0"/>
              <a:pPr/>
              <a:t>2015-03-23</a:t>
            </a:fld>
            <a:endParaRPr lang="pl-PL" dirty="0"/>
          </a:p>
        </p:txBody>
      </p:sp>
      <p:sp>
        <p:nvSpPr>
          <p:cNvPr id="6" name="Symbol zastępczy stopki 5"/>
          <p:cNvSpPr>
            <a:spLocks noGrp="1"/>
          </p:cNvSpPr>
          <p:nvPr>
            <p:ph type="ftr" sz="quarter" idx="11"/>
          </p:nvPr>
        </p:nvSpPr>
        <p:spPr/>
        <p:txBody>
          <a:bodyPr/>
          <a:lstStyle>
            <a:extLst/>
          </a:lstStyle>
          <a:p>
            <a:endParaRPr lang="pl-PL" dirty="0"/>
          </a:p>
        </p:txBody>
      </p:sp>
      <p:sp>
        <p:nvSpPr>
          <p:cNvPr id="7" name="Symbol zastępczy numeru slajdu 6"/>
          <p:cNvSpPr>
            <a:spLocks noGrp="1"/>
          </p:cNvSpPr>
          <p:nvPr>
            <p:ph type="sldNum" sz="quarter" idx="12"/>
          </p:nvPr>
        </p:nvSpPr>
        <p:spPr/>
        <p:txBody>
          <a:bodyPr/>
          <a:lstStyle>
            <a:extLst/>
          </a:lstStyle>
          <a:p>
            <a:fld id="{4382AA9F-3D27-4FEF-9322-70F848ED9307}" type="slidenum">
              <a:rPr lang="pl-PL" smtClean="0"/>
              <a:pPr/>
              <a:t>‹#›</a:t>
            </a:fld>
            <a:endParaRPr lang="pl-PL" dirty="0"/>
          </a:p>
        </p:txBody>
      </p:sp>
      <p:sp>
        <p:nvSpPr>
          <p:cNvPr id="8" name="Tytuł 7"/>
          <p:cNvSpPr>
            <a:spLocks noGrp="1"/>
          </p:cNvSpPr>
          <p:nvPr>
            <p:ph type="title"/>
          </p:nvPr>
        </p:nvSpPr>
        <p:spPr/>
        <p:txBody>
          <a:bodyPr rtlCol="0"/>
          <a:lstStyle>
            <a:extLst/>
          </a:lstStyle>
          <a:p>
            <a:r>
              <a:rPr kumimoji="0" lang="pl-PL" smtClean="0"/>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2BE26BA4-92C4-4310-9E86-10A7386FAA80}" type="datetimeFigureOut">
              <a:rPr lang="pl-PL" smtClean="0"/>
              <a:pPr/>
              <a:t>2015-03-23</a:t>
            </a:fld>
            <a:endParaRPr lang="pl-PL" dirty="0"/>
          </a:p>
        </p:txBody>
      </p:sp>
      <p:sp>
        <p:nvSpPr>
          <p:cNvPr id="8" name="Symbol zastępczy stopki 7"/>
          <p:cNvSpPr>
            <a:spLocks noGrp="1"/>
          </p:cNvSpPr>
          <p:nvPr>
            <p:ph type="ftr" sz="quarter" idx="11"/>
          </p:nvPr>
        </p:nvSpPr>
        <p:spPr/>
        <p:txBody>
          <a:bodyPr/>
          <a:lstStyle>
            <a:extLst/>
          </a:lstStyle>
          <a:p>
            <a:endParaRPr lang="pl-PL" dirty="0"/>
          </a:p>
        </p:txBody>
      </p:sp>
      <p:sp>
        <p:nvSpPr>
          <p:cNvPr id="9" name="Symbol zastępczy numeru slajdu 8"/>
          <p:cNvSpPr>
            <a:spLocks noGrp="1"/>
          </p:cNvSpPr>
          <p:nvPr>
            <p:ph type="sldNum" sz="quarter" idx="12"/>
          </p:nvPr>
        </p:nvSpPr>
        <p:spPr/>
        <p:txBody>
          <a:bodyPr/>
          <a:lstStyle>
            <a:extLst/>
          </a:lstStyle>
          <a:p>
            <a:fld id="{4382AA9F-3D27-4FEF-9322-70F848ED9307}" type="slidenum">
              <a:rPr lang="pl-PL" smtClean="0"/>
              <a:pPr/>
              <a:t>‹#›</a:t>
            </a:fld>
            <a:endParaRPr lang="pl-PL"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bg>
      <p:bgRef idx="1002">
        <a:schemeClr val="bg1"/>
      </p:bgRef>
    </p:bg>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extLst/>
          </a:lstStyle>
          <a:p>
            <a:fld id="{2BE26BA4-92C4-4310-9E86-10A7386FAA80}" type="datetimeFigureOut">
              <a:rPr lang="pl-PL" smtClean="0"/>
              <a:pPr/>
              <a:t>2015-03-23</a:t>
            </a:fld>
            <a:endParaRPr lang="pl-PL" dirty="0"/>
          </a:p>
        </p:txBody>
      </p:sp>
      <p:sp>
        <p:nvSpPr>
          <p:cNvPr id="4" name="Symbol zastępczy stopki 3"/>
          <p:cNvSpPr>
            <a:spLocks noGrp="1"/>
          </p:cNvSpPr>
          <p:nvPr>
            <p:ph type="ftr" sz="quarter" idx="11"/>
          </p:nvPr>
        </p:nvSpPr>
        <p:spPr/>
        <p:txBody>
          <a:bodyPr/>
          <a:lstStyle>
            <a:extLst/>
          </a:lstStyle>
          <a:p>
            <a:endParaRPr lang="pl-PL" dirty="0"/>
          </a:p>
        </p:txBody>
      </p:sp>
      <p:sp>
        <p:nvSpPr>
          <p:cNvPr id="5" name="Symbol zastępczy numeru slajdu 4"/>
          <p:cNvSpPr>
            <a:spLocks noGrp="1"/>
          </p:cNvSpPr>
          <p:nvPr>
            <p:ph type="sldNum" sz="quarter" idx="12"/>
          </p:nvPr>
        </p:nvSpPr>
        <p:spPr/>
        <p:txBody>
          <a:bodyPr/>
          <a:lstStyle>
            <a:extLst/>
          </a:lstStyle>
          <a:p>
            <a:fld id="{4382AA9F-3D27-4FEF-9322-70F848ED9307}" type="slidenum">
              <a:rPr lang="pl-PL" smtClean="0"/>
              <a:pPr/>
              <a:t>‹#›</a:t>
            </a:fld>
            <a:endParaRPr lang="pl-PL" dirty="0"/>
          </a:p>
        </p:txBody>
      </p:sp>
      <p:sp>
        <p:nvSpPr>
          <p:cNvPr id="6" name="Tytuł 5"/>
          <p:cNvSpPr>
            <a:spLocks noGrp="1"/>
          </p:cNvSpPr>
          <p:nvPr>
            <p:ph type="title"/>
          </p:nvPr>
        </p:nvSpPr>
        <p:spPr/>
        <p:txBody>
          <a:bodyPr rtlCol="0"/>
          <a:lstStyle>
            <a:extLst/>
          </a:lstStyle>
          <a:p>
            <a:r>
              <a:rPr kumimoji="0" lang="pl-PL" smtClean="0"/>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extLst/>
          </a:lstStyle>
          <a:p>
            <a:fld id="{2BE26BA4-92C4-4310-9E86-10A7386FAA80}" type="datetimeFigureOut">
              <a:rPr lang="pl-PL" smtClean="0"/>
              <a:pPr/>
              <a:t>2015-03-23</a:t>
            </a:fld>
            <a:endParaRPr lang="pl-PL" dirty="0"/>
          </a:p>
        </p:txBody>
      </p:sp>
      <p:sp>
        <p:nvSpPr>
          <p:cNvPr id="3" name="Symbol zastępczy stopki 2"/>
          <p:cNvSpPr>
            <a:spLocks noGrp="1"/>
          </p:cNvSpPr>
          <p:nvPr>
            <p:ph type="ftr" sz="quarter" idx="11"/>
          </p:nvPr>
        </p:nvSpPr>
        <p:spPr/>
        <p:txBody>
          <a:bodyPr/>
          <a:lstStyle>
            <a:extLst/>
          </a:lstStyle>
          <a:p>
            <a:endParaRPr lang="pl-PL" dirty="0"/>
          </a:p>
        </p:txBody>
      </p:sp>
      <p:sp>
        <p:nvSpPr>
          <p:cNvPr id="4" name="Symbol zastępczy numeru slajdu 3"/>
          <p:cNvSpPr>
            <a:spLocks noGrp="1"/>
          </p:cNvSpPr>
          <p:nvPr>
            <p:ph type="sldNum" sz="quarter" idx="12"/>
          </p:nvPr>
        </p:nvSpPr>
        <p:spPr/>
        <p:txBody>
          <a:bodyPr/>
          <a:lstStyle>
            <a:extLst/>
          </a:lstStyle>
          <a:p>
            <a:fld id="{4382AA9F-3D27-4FEF-9322-70F848ED9307}" type="slidenum">
              <a:rPr lang="pl-PL" smtClean="0"/>
              <a:pPr/>
              <a:t>‹#›</a:t>
            </a:fld>
            <a:endParaRPr lang="pl-P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6727032" y="6407944"/>
            <a:ext cx="1920240" cy="365760"/>
          </a:xfrm>
        </p:spPr>
        <p:txBody>
          <a:bodyPr/>
          <a:lstStyle>
            <a:extLst/>
          </a:lstStyle>
          <a:p>
            <a:fld id="{2BE26BA4-92C4-4310-9E86-10A7386FAA80}" type="datetimeFigureOut">
              <a:rPr lang="pl-PL" smtClean="0"/>
              <a:pPr/>
              <a:t>2015-03-23</a:t>
            </a:fld>
            <a:endParaRPr lang="pl-PL" dirty="0"/>
          </a:p>
        </p:txBody>
      </p:sp>
      <p:sp>
        <p:nvSpPr>
          <p:cNvPr id="6" name="Symbol zastępczy stopki 5"/>
          <p:cNvSpPr>
            <a:spLocks noGrp="1"/>
          </p:cNvSpPr>
          <p:nvPr>
            <p:ph type="ftr" sz="quarter" idx="11"/>
          </p:nvPr>
        </p:nvSpPr>
        <p:spPr/>
        <p:txBody>
          <a:bodyPr/>
          <a:lstStyle>
            <a:extLst/>
          </a:lstStyle>
          <a:p>
            <a:endParaRPr lang="pl-PL" dirty="0"/>
          </a:p>
        </p:txBody>
      </p:sp>
      <p:sp>
        <p:nvSpPr>
          <p:cNvPr id="7" name="Symbol zastępczy numeru slajdu 6"/>
          <p:cNvSpPr>
            <a:spLocks noGrp="1"/>
          </p:cNvSpPr>
          <p:nvPr>
            <p:ph type="sldNum" sz="quarter" idx="12"/>
          </p:nvPr>
        </p:nvSpPr>
        <p:spPr/>
        <p:txBody>
          <a:bodyPr/>
          <a:lstStyle>
            <a:extLst/>
          </a:lstStyle>
          <a:p>
            <a:fld id="{4382AA9F-3D27-4FEF-9322-70F848ED9307}" type="slidenum">
              <a:rPr lang="pl-PL" smtClean="0"/>
              <a:pPr/>
              <a:t>‹#›</a:t>
            </a:fld>
            <a:endParaRPr lang="pl-PL"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1"/>
      </p:bgRef>
    </p:bg>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sp>
        <p:nvSpPr>
          <p:cNvPr id="3" name="Symbol zastępczy obraz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l-PL" smtClean="0"/>
              <a:t>Kliknij ikonę, aby dodać obraz</a:t>
            </a:r>
            <a:endParaRPr kumimoji="0" lang="en-US" dirty="0"/>
          </a:p>
        </p:txBody>
      </p:sp>
      <p:sp>
        <p:nvSpPr>
          <p:cNvPr id="5" name="Symbol zastępczy daty 4"/>
          <p:cNvSpPr>
            <a:spLocks noGrp="1"/>
          </p:cNvSpPr>
          <p:nvPr>
            <p:ph type="dt" sz="half" idx="10"/>
          </p:nvPr>
        </p:nvSpPr>
        <p:spPr/>
        <p:txBody>
          <a:bodyPr/>
          <a:lstStyle>
            <a:lvl1pPr>
              <a:defRPr>
                <a:solidFill>
                  <a:schemeClr val="tx1"/>
                </a:solidFill>
              </a:defRPr>
            </a:lvl1pPr>
            <a:extLst/>
          </a:lstStyle>
          <a:p>
            <a:fld id="{2BE26BA4-92C4-4310-9E86-10A7386FAA80}" type="datetimeFigureOut">
              <a:rPr lang="pl-PL" smtClean="0"/>
              <a:pPr/>
              <a:t>2015-03-23</a:t>
            </a:fld>
            <a:endParaRPr lang="pl-PL" dirty="0"/>
          </a:p>
        </p:txBody>
      </p:sp>
      <p:sp>
        <p:nvSpPr>
          <p:cNvPr id="6" name="Symbol zastępczy stop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l-PL" dirty="0"/>
          </a:p>
        </p:txBody>
      </p:sp>
      <p:sp>
        <p:nvSpPr>
          <p:cNvPr id="7" name="Symbol zastępczy numeru slajdu 6"/>
          <p:cNvSpPr>
            <a:spLocks noGrp="1"/>
          </p:cNvSpPr>
          <p:nvPr>
            <p:ph type="sldNum" sz="quarter" idx="12"/>
          </p:nvPr>
        </p:nvSpPr>
        <p:spPr/>
        <p:txBody>
          <a:bodyPr/>
          <a:lstStyle>
            <a:lvl1pPr>
              <a:defRPr>
                <a:solidFill>
                  <a:schemeClr val="tx1"/>
                </a:solidFill>
              </a:defRPr>
            </a:lvl1pPr>
            <a:extLst/>
          </a:lstStyle>
          <a:p>
            <a:fld id="{4382AA9F-3D27-4FEF-9322-70F848ED9307}" type="slidenum">
              <a:rPr lang="pl-PL" smtClean="0"/>
              <a:pPr/>
              <a:t>‹#›</a:t>
            </a:fld>
            <a:endParaRPr lang="pl-PL" dirty="0"/>
          </a:p>
        </p:txBody>
      </p:sp>
      <p:sp>
        <p:nvSpPr>
          <p:cNvPr id="2" name="Tytu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l-PL" smtClean="0"/>
              <a:t>Kliknij, aby edytować styl</a:t>
            </a:r>
            <a:endParaRPr kumimoji="0" lang="en-US"/>
          </a:p>
        </p:txBody>
      </p:sp>
      <p:sp>
        <p:nvSpPr>
          <p:cNvPr id="8" name="Dowolny kształt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Dowolny kształt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ójkąt prostokątny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Łącznik prostoliniowy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ag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Pag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Dowolny kształt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Dowolny kształt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ójkąt prostokątny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Łącznik prostoliniowy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ymbol zastępczy tytuł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BE26BA4-92C4-4310-9E86-10A7386FAA80}" type="datetimeFigureOut">
              <a:rPr lang="pl-PL" smtClean="0"/>
              <a:pPr/>
              <a:t>2015-03-23</a:t>
            </a:fld>
            <a:endParaRPr lang="pl-PL" dirty="0"/>
          </a:p>
        </p:txBody>
      </p:sp>
      <p:sp>
        <p:nvSpPr>
          <p:cNvPr id="22" name="Symbol zastępczy stop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l-PL" dirty="0"/>
          </a:p>
        </p:txBody>
      </p:sp>
      <p:sp>
        <p:nvSpPr>
          <p:cNvPr id="18" name="Symbol zastępczy numeru slajd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382AA9F-3D27-4FEF-9322-70F848ED9307}" type="slidenum">
              <a:rPr lang="pl-PL" smtClean="0"/>
              <a:pPr/>
              <a:t>‹#›</a:t>
            </a:fld>
            <a:endParaRPr lang="pl-PL"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r>
              <a:rPr lang="pl-PL" dirty="0" smtClean="0"/>
              <a:t>"</a:t>
            </a:r>
            <a:r>
              <a:rPr lang="pl-PL" sz="4400" dirty="0" smtClean="0"/>
              <a:t>Jak mądrze wydawać pieniądze? </a:t>
            </a:r>
            <a:br>
              <a:rPr lang="pl-PL" sz="4400" dirty="0" smtClean="0"/>
            </a:br>
            <a:r>
              <a:rPr lang="pl-PL" sz="4400" dirty="0" smtClean="0"/>
              <a:t>Budżet domowy" </a:t>
            </a:r>
            <a:endParaRPr lang="pl-PL" sz="4400" dirty="0"/>
          </a:p>
        </p:txBody>
      </p:sp>
      <p:sp>
        <p:nvSpPr>
          <p:cNvPr id="3" name="Podtytuł 2"/>
          <p:cNvSpPr>
            <a:spLocks noGrp="1"/>
          </p:cNvSpPr>
          <p:nvPr>
            <p:ph type="subTitle" idx="1"/>
          </p:nvPr>
        </p:nvSpPr>
        <p:spPr/>
        <p:txBody>
          <a:bodyPr/>
          <a:lstStyle/>
          <a:p>
            <a:endParaRPr lang="pl-PL" dirty="0"/>
          </a:p>
        </p:txBody>
      </p:sp>
    </p:spTree>
    <p:extLst>
      <p:ext uri="{BB962C8B-B14F-4D97-AF65-F5344CB8AC3E}">
        <p14:creationId xmlns:p14="http://schemas.microsoft.com/office/powerpoint/2010/main" xmlns="" val="1812443542"/>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60648"/>
            <a:ext cx="8229600" cy="1143000"/>
          </a:xfrm>
        </p:spPr>
        <p:txBody>
          <a:bodyPr>
            <a:normAutofit fontScale="90000"/>
          </a:bodyPr>
          <a:lstStyle/>
          <a:p>
            <a:r>
              <a:rPr lang="pl-PL" dirty="0" smtClean="0"/>
              <a:t>Budżet domowy</a:t>
            </a:r>
            <a:br>
              <a:rPr lang="pl-PL" dirty="0" smtClean="0"/>
            </a:br>
            <a:r>
              <a:rPr lang="pl-PL" dirty="0" smtClean="0">
                <a:solidFill>
                  <a:srgbClr val="92D050"/>
                </a:solidFill>
              </a:rPr>
              <a:t>Marzenie</a:t>
            </a:r>
            <a:endParaRPr lang="pl-PL" dirty="0">
              <a:solidFill>
                <a:srgbClr val="92D050"/>
              </a:solidFill>
            </a:endParaRPr>
          </a:p>
        </p:txBody>
      </p:sp>
      <p:graphicFrame>
        <p:nvGraphicFramePr>
          <p:cNvPr id="3" name="Diagram 2"/>
          <p:cNvGraphicFramePr/>
          <p:nvPr>
            <p:extLst>
              <p:ext uri="{D42A27DB-BD31-4B8C-83A1-F6EECF244321}">
                <p14:modId xmlns:p14="http://schemas.microsoft.com/office/powerpoint/2010/main" xmlns="" val="1845234790"/>
              </p:ext>
            </p:extLst>
          </p:nvPr>
        </p:nvGraphicFramePr>
        <p:xfrm>
          <a:off x="1475656" y="1772816"/>
          <a:ext cx="6072336" cy="4120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27382972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Budżet domowy</a:t>
            </a:r>
            <a:br>
              <a:rPr lang="pl-PL" dirty="0" smtClean="0"/>
            </a:br>
            <a:r>
              <a:rPr lang="pl-PL" dirty="0" smtClean="0">
                <a:solidFill>
                  <a:srgbClr val="92D050"/>
                </a:solidFill>
              </a:rPr>
              <a:t>rzeczywistość</a:t>
            </a:r>
            <a:endParaRPr lang="pl-PL" dirty="0">
              <a:solidFill>
                <a:srgbClr val="92D050"/>
              </a:solidFill>
            </a:endParaRPr>
          </a:p>
        </p:txBody>
      </p:sp>
      <p:graphicFrame>
        <p:nvGraphicFramePr>
          <p:cNvPr id="3" name="Diagram 2"/>
          <p:cNvGraphicFramePr/>
          <p:nvPr>
            <p:extLst>
              <p:ext uri="{D42A27DB-BD31-4B8C-83A1-F6EECF244321}">
                <p14:modId xmlns:p14="http://schemas.microsoft.com/office/powerpoint/2010/main" xmlns="" val="311365134"/>
              </p:ext>
            </p:extLst>
          </p:nvPr>
        </p:nvGraphicFramePr>
        <p:xfrm>
          <a:off x="1547664" y="18448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79032530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Budżet domowy</a:t>
            </a:r>
            <a:br>
              <a:rPr lang="pl-PL" dirty="0" smtClean="0"/>
            </a:br>
            <a:r>
              <a:rPr lang="pl-PL" dirty="0" smtClean="0">
                <a:solidFill>
                  <a:srgbClr val="92D050"/>
                </a:solidFill>
              </a:rPr>
              <a:t>stan jaki  być powinien</a:t>
            </a:r>
            <a:endParaRPr lang="pl-PL" dirty="0">
              <a:solidFill>
                <a:srgbClr val="92D050"/>
              </a:solidFill>
            </a:endParaRPr>
          </a:p>
        </p:txBody>
      </p:sp>
      <p:graphicFrame>
        <p:nvGraphicFramePr>
          <p:cNvPr id="3" name="Diagram 2"/>
          <p:cNvGraphicFramePr/>
          <p:nvPr>
            <p:extLst>
              <p:ext uri="{D42A27DB-BD31-4B8C-83A1-F6EECF244321}">
                <p14:modId xmlns:p14="http://schemas.microsoft.com/office/powerpoint/2010/main" xmlns="" val="2588668501"/>
              </p:ext>
            </p:extLst>
          </p:nvPr>
        </p:nvGraphicFramePr>
        <p:xfrm>
          <a:off x="1475656" y="191683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77255148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Zmiana myślenie…</a:t>
            </a:r>
            <a:endParaRPr lang="pl-PL" dirty="0"/>
          </a:p>
        </p:txBody>
      </p:sp>
    </p:spTree>
    <p:extLst>
      <p:ext uri="{BB962C8B-B14F-4D97-AF65-F5344CB8AC3E}">
        <p14:creationId xmlns:p14="http://schemas.microsoft.com/office/powerpoint/2010/main" xmlns="" val="21599713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2420888"/>
            <a:ext cx="8229600" cy="1143000"/>
          </a:xfrm>
        </p:spPr>
        <p:txBody>
          <a:bodyPr>
            <a:normAutofit/>
          </a:bodyPr>
          <a:lstStyle/>
          <a:p>
            <a:pPr algn="ctr"/>
            <a:r>
              <a:rPr lang="pl-PL" dirty="0" smtClean="0">
                <a:solidFill>
                  <a:srgbClr val="FF0000"/>
                </a:solidFill>
              </a:rPr>
              <a:t>Nie moje</a:t>
            </a:r>
            <a:r>
              <a:rPr lang="pl-PL" dirty="0">
                <a:solidFill>
                  <a:srgbClr val="FF0000"/>
                </a:solidFill>
              </a:rPr>
              <a:t> </a:t>
            </a:r>
            <a:r>
              <a:rPr lang="pl-PL" dirty="0" smtClean="0">
                <a:solidFill>
                  <a:srgbClr val="FF0000"/>
                </a:solidFill>
              </a:rPr>
              <a:t>a szefa.</a:t>
            </a:r>
            <a:endParaRPr lang="pl-PL" dirty="0">
              <a:solidFill>
                <a:srgbClr val="FF0000"/>
              </a:solidFill>
            </a:endParaRPr>
          </a:p>
        </p:txBody>
      </p:sp>
    </p:spTree>
    <p:extLst>
      <p:ext uri="{BB962C8B-B14F-4D97-AF65-F5344CB8AC3E}">
        <p14:creationId xmlns:p14="http://schemas.microsoft.com/office/powerpoint/2010/main" xmlns="" val="21339668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74642"/>
          </a:xfrm>
        </p:spPr>
        <p:txBody>
          <a:bodyPr>
            <a:normAutofit/>
          </a:bodyPr>
          <a:lstStyle/>
          <a:p>
            <a:r>
              <a:rPr lang="pl-PL" dirty="0" smtClean="0"/>
              <a:t>Ćwiczenie 2</a:t>
            </a:r>
            <a:br>
              <a:rPr lang="pl-PL" dirty="0" smtClean="0"/>
            </a:br>
            <a:r>
              <a:rPr lang="pl-PL" dirty="0" smtClean="0"/>
              <a:t/>
            </a:r>
            <a:br>
              <a:rPr lang="pl-PL" dirty="0" smtClean="0"/>
            </a:br>
            <a:r>
              <a:rPr lang="pl-PL" dirty="0" smtClean="0"/>
              <a:t>Proszę opisz obowiązki i rolę zarządcy, menadżera.</a:t>
            </a:r>
            <a:br>
              <a:rPr lang="pl-PL" dirty="0" smtClean="0"/>
            </a:br>
            <a:endParaRPr lang="pl-PL" dirty="0"/>
          </a:p>
        </p:txBody>
      </p:sp>
    </p:spTree>
    <p:extLst>
      <p:ext uri="{BB962C8B-B14F-4D97-AF65-F5344CB8AC3E}">
        <p14:creationId xmlns:p14="http://schemas.microsoft.com/office/powerpoint/2010/main" xmlns="" val="40155508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02634"/>
          </a:xfrm>
        </p:spPr>
        <p:txBody>
          <a:bodyPr>
            <a:normAutofit/>
          </a:bodyPr>
          <a:lstStyle/>
          <a:p>
            <a:r>
              <a:rPr lang="pl-PL" sz="1800" dirty="0" smtClean="0"/>
              <a:t>1. Majątek jest szefa nie zarządcy.</a:t>
            </a:r>
            <a:br>
              <a:rPr lang="pl-PL" sz="1800" dirty="0" smtClean="0"/>
            </a:br>
            <a:r>
              <a:rPr lang="pl-PL" sz="1800" dirty="0" smtClean="0"/>
              <a:t/>
            </a:r>
            <a:br>
              <a:rPr lang="pl-PL" sz="1800" dirty="0" smtClean="0"/>
            </a:br>
            <a:r>
              <a:rPr lang="pl-PL" sz="1800" dirty="0" smtClean="0"/>
              <a:t>2.Zarządca jest wierny, lojalny swojemu szefowi.</a:t>
            </a:r>
            <a:br>
              <a:rPr lang="pl-PL" sz="1800" dirty="0" smtClean="0"/>
            </a:br>
            <a:r>
              <a:rPr lang="pl-PL" sz="1800" dirty="0" smtClean="0"/>
              <a:t/>
            </a:r>
            <a:br>
              <a:rPr lang="pl-PL" sz="1800" dirty="0" smtClean="0"/>
            </a:br>
            <a:r>
              <a:rPr lang="pl-PL" sz="1800" dirty="0" smtClean="0"/>
              <a:t>3.Zarządca się rozwija. Zdobywa potrzebną wiedzę .</a:t>
            </a:r>
            <a:br>
              <a:rPr lang="pl-PL" sz="1800" dirty="0" smtClean="0"/>
            </a:br>
            <a:r>
              <a:rPr lang="pl-PL" sz="1800" dirty="0" smtClean="0"/>
              <a:t/>
            </a:r>
            <a:br>
              <a:rPr lang="pl-PL" sz="1800" dirty="0" smtClean="0"/>
            </a:br>
            <a:r>
              <a:rPr lang="pl-PL" sz="1800" dirty="0" smtClean="0"/>
              <a:t>4. Zarządca wykonuje swoją pracę  starannie.</a:t>
            </a:r>
            <a:br>
              <a:rPr lang="pl-PL" sz="1800" dirty="0" smtClean="0"/>
            </a:br>
            <a:r>
              <a:rPr lang="pl-PL" sz="1800" dirty="0" smtClean="0"/>
              <a:t/>
            </a:r>
            <a:br>
              <a:rPr lang="pl-PL" sz="1800" dirty="0" smtClean="0"/>
            </a:br>
            <a:r>
              <a:rPr lang="pl-PL" sz="1800" dirty="0" smtClean="0"/>
              <a:t>5. Zarządca wykonuje swoją pracę uczciwie.</a:t>
            </a:r>
            <a:br>
              <a:rPr lang="pl-PL" sz="1800" dirty="0" smtClean="0"/>
            </a:br>
            <a:r>
              <a:rPr lang="pl-PL" sz="1800" dirty="0" smtClean="0"/>
              <a:t/>
            </a:r>
            <a:br>
              <a:rPr lang="pl-PL" sz="1800" dirty="0" smtClean="0"/>
            </a:br>
            <a:r>
              <a:rPr lang="pl-PL" sz="1800" dirty="0" smtClean="0"/>
              <a:t>6. Zarządca dba o majątek  szefa.</a:t>
            </a:r>
            <a:br>
              <a:rPr lang="pl-PL" sz="1800" dirty="0" smtClean="0"/>
            </a:br>
            <a:r>
              <a:rPr lang="pl-PL" sz="1800" dirty="0" smtClean="0"/>
              <a:t/>
            </a:r>
            <a:br>
              <a:rPr lang="pl-PL" sz="1800" dirty="0" smtClean="0"/>
            </a:br>
            <a:r>
              <a:rPr lang="pl-PL" sz="1800" dirty="0" smtClean="0"/>
              <a:t>7. Zarządca darzy szacunkiem szefa.</a:t>
            </a:r>
            <a:br>
              <a:rPr lang="pl-PL" sz="1800" dirty="0" smtClean="0"/>
            </a:br>
            <a:r>
              <a:rPr lang="pl-PL" sz="1800" dirty="0"/>
              <a:t/>
            </a:r>
            <a:br>
              <a:rPr lang="pl-PL" sz="1800" dirty="0"/>
            </a:br>
            <a:r>
              <a:rPr lang="pl-PL" sz="1800" dirty="0" smtClean="0"/>
              <a:t>8. Zarządca ciężko pracuje.</a:t>
            </a:r>
            <a:br>
              <a:rPr lang="pl-PL" sz="1800" dirty="0" smtClean="0"/>
            </a:br>
            <a:r>
              <a:rPr lang="pl-PL" sz="1800" dirty="0"/>
              <a:t/>
            </a:r>
            <a:br>
              <a:rPr lang="pl-PL" sz="1800" dirty="0"/>
            </a:br>
            <a:r>
              <a:rPr lang="pl-PL" sz="1800" dirty="0" smtClean="0"/>
              <a:t>9 Zarządca współpracuje z innymi zarządcami i darzy ich szacunkiem.</a:t>
            </a:r>
            <a:endParaRPr lang="pl-PL" sz="1800" dirty="0"/>
          </a:p>
        </p:txBody>
      </p:sp>
    </p:spTree>
    <p:extLst>
      <p:ext uri="{BB962C8B-B14F-4D97-AF65-F5344CB8AC3E}">
        <p14:creationId xmlns:p14="http://schemas.microsoft.com/office/powerpoint/2010/main" xmlns="" val="199049299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634082"/>
          </a:xfrm>
        </p:spPr>
        <p:txBody>
          <a:bodyPr>
            <a:normAutofit/>
          </a:bodyPr>
          <a:lstStyle/>
          <a:p>
            <a:r>
              <a:rPr lang="pl-PL" sz="1800" dirty="0" smtClean="0"/>
              <a:t>Wg. Kursu finansowego </a:t>
            </a:r>
            <a:r>
              <a:rPr lang="pl-PL" sz="1800" dirty="0" err="1" smtClean="0"/>
              <a:t>Crowna</a:t>
            </a:r>
            <a:endParaRPr lang="pl-PL" sz="1800" dirty="0"/>
          </a:p>
        </p:txBody>
      </p:sp>
      <p:graphicFrame>
        <p:nvGraphicFramePr>
          <p:cNvPr id="3" name="Wykres 2"/>
          <p:cNvGraphicFramePr/>
          <p:nvPr>
            <p:extLst>
              <p:ext uri="{D42A27DB-BD31-4B8C-83A1-F6EECF244321}">
                <p14:modId xmlns:p14="http://schemas.microsoft.com/office/powerpoint/2010/main" xmlns="" val="3622716515"/>
              </p:ext>
            </p:extLst>
          </p:nvPr>
        </p:nvGraphicFramePr>
        <p:xfrm>
          <a:off x="1403648" y="1772816"/>
          <a:ext cx="6096000" cy="4064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Wykres 3"/>
          <p:cNvGraphicFramePr/>
          <p:nvPr>
            <p:extLst>
              <p:ext uri="{D42A27DB-BD31-4B8C-83A1-F6EECF244321}">
                <p14:modId xmlns:p14="http://schemas.microsoft.com/office/powerpoint/2010/main" xmlns="" val="2717052959"/>
              </p:ext>
            </p:extLst>
          </p:nvPr>
        </p:nvGraphicFramePr>
        <p:xfrm>
          <a:off x="1259632" y="1412776"/>
          <a:ext cx="7344816" cy="48245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29556290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60648"/>
            <a:ext cx="8229600" cy="1224136"/>
          </a:xfrm>
        </p:spPr>
        <p:txBody>
          <a:bodyPr>
            <a:normAutofit/>
          </a:bodyPr>
          <a:lstStyle/>
          <a:p>
            <a:r>
              <a:rPr lang="pl-PL" sz="1800" dirty="0" smtClean="0"/>
              <a:t>Wg. Kursu finansowego </a:t>
            </a:r>
            <a:r>
              <a:rPr lang="pl-PL" sz="1800" dirty="0" err="1" smtClean="0"/>
              <a:t>Crowna</a:t>
            </a:r>
            <a:endParaRPr lang="pl-PL" sz="1800" dirty="0"/>
          </a:p>
        </p:txBody>
      </p:sp>
      <p:graphicFrame>
        <p:nvGraphicFramePr>
          <p:cNvPr id="3" name="Wykres 2"/>
          <p:cNvGraphicFramePr/>
          <p:nvPr>
            <p:extLst>
              <p:ext uri="{D42A27DB-BD31-4B8C-83A1-F6EECF244321}">
                <p14:modId xmlns:p14="http://schemas.microsoft.com/office/powerpoint/2010/main" xmlns="" val="1658161783"/>
              </p:ext>
            </p:extLst>
          </p:nvPr>
        </p:nvGraphicFramePr>
        <p:xfrm>
          <a:off x="755576" y="1628800"/>
          <a:ext cx="8208912" cy="446449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201310000"/>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2564904"/>
            <a:ext cx="8229600" cy="1143000"/>
          </a:xfrm>
        </p:spPr>
        <p:txBody>
          <a:bodyPr>
            <a:normAutofit fontScale="90000"/>
          </a:bodyPr>
          <a:lstStyle/>
          <a:p>
            <a:r>
              <a:rPr lang="pl-PL" dirty="0" smtClean="0"/>
              <a:t>Jak poradzić sobie z narastającymi długami  ?</a:t>
            </a:r>
            <a:endParaRPr lang="pl-PL" dirty="0"/>
          </a:p>
        </p:txBody>
      </p:sp>
    </p:spTree>
    <p:extLst>
      <p:ext uri="{BB962C8B-B14F-4D97-AF65-F5344CB8AC3E}">
        <p14:creationId xmlns:p14="http://schemas.microsoft.com/office/powerpoint/2010/main" xmlns="" val="5355357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570186"/>
          </a:xfrm>
        </p:spPr>
        <p:txBody>
          <a:bodyPr>
            <a:normAutofit/>
          </a:bodyPr>
          <a:lstStyle/>
          <a:p>
            <a:pPr algn="ctr"/>
            <a:r>
              <a:rPr lang="pl-PL" dirty="0" smtClean="0"/>
              <a:t>POCZATEK PODRÓŻY</a:t>
            </a:r>
            <a:br>
              <a:rPr lang="pl-PL" dirty="0" smtClean="0"/>
            </a:br>
            <a:r>
              <a:rPr lang="pl-PL" dirty="0" smtClean="0"/>
              <a:t>W drodze do wolności</a:t>
            </a:r>
            <a:endParaRPr lang="pl-PL" dirty="0"/>
          </a:p>
        </p:txBody>
      </p:sp>
      <p:sp>
        <p:nvSpPr>
          <p:cNvPr id="3" name="pole tekstowe 2"/>
          <p:cNvSpPr txBox="1"/>
          <p:nvPr/>
        </p:nvSpPr>
        <p:spPr>
          <a:xfrm>
            <a:off x="1187624" y="1988840"/>
            <a:ext cx="6624736" cy="3385542"/>
          </a:xfrm>
          <a:prstGeom prst="rect">
            <a:avLst/>
          </a:prstGeom>
          <a:noFill/>
        </p:spPr>
        <p:txBody>
          <a:bodyPr wrap="square" rtlCol="0">
            <a:spAutoFit/>
          </a:bodyPr>
          <a:lstStyle/>
          <a:p>
            <a:pPr algn="ctr"/>
            <a:r>
              <a:rPr lang="pl-PL" sz="2800" dirty="0" smtClean="0">
                <a:solidFill>
                  <a:schemeClr val="tx2">
                    <a:lumMod val="60000"/>
                    <a:lumOff val="40000"/>
                  </a:schemeClr>
                </a:solidFill>
              </a:rPr>
              <a:t>DLACZEGO ?</a:t>
            </a:r>
          </a:p>
          <a:p>
            <a:endParaRPr lang="pl-PL" sz="2800" dirty="0">
              <a:solidFill>
                <a:schemeClr val="tx2">
                  <a:lumMod val="60000"/>
                  <a:lumOff val="40000"/>
                </a:schemeClr>
              </a:solidFill>
            </a:endParaRPr>
          </a:p>
          <a:p>
            <a:endParaRPr lang="pl-PL" sz="2800" dirty="0" smtClean="0">
              <a:solidFill>
                <a:schemeClr val="tx2">
                  <a:lumMod val="60000"/>
                  <a:lumOff val="40000"/>
                </a:schemeClr>
              </a:solidFill>
            </a:endParaRPr>
          </a:p>
          <a:p>
            <a:r>
              <a:rPr lang="pl-PL" sz="2800" dirty="0" smtClean="0">
                <a:solidFill>
                  <a:schemeClr val="tx2">
                    <a:lumMod val="60000"/>
                    <a:lumOff val="40000"/>
                  </a:schemeClr>
                </a:solidFill>
              </a:rPr>
              <a:t>TY?</a:t>
            </a:r>
          </a:p>
          <a:p>
            <a:endParaRPr lang="pl-PL" sz="2800" dirty="0">
              <a:solidFill>
                <a:schemeClr val="tx2">
                  <a:lumMod val="60000"/>
                  <a:lumOff val="40000"/>
                </a:schemeClr>
              </a:solidFill>
            </a:endParaRPr>
          </a:p>
          <a:p>
            <a:endParaRPr lang="pl-PL" sz="2800" dirty="0" smtClean="0">
              <a:solidFill>
                <a:schemeClr val="tx2">
                  <a:lumMod val="60000"/>
                  <a:lumOff val="40000"/>
                </a:schemeClr>
              </a:solidFill>
            </a:endParaRPr>
          </a:p>
          <a:p>
            <a:r>
              <a:rPr lang="pl-PL" sz="2800" dirty="0" smtClean="0">
                <a:solidFill>
                  <a:schemeClr val="tx2">
                    <a:lumMod val="60000"/>
                    <a:lumOff val="40000"/>
                  </a:schemeClr>
                </a:solidFill>
              </a:rPr>
              <a:t>Ja?</a:t>
            </a:r>
          </a:p>
          <a:p>
            <a:endParaRPr lang="pl-PL" dirty="0"/>
          </a:p>
        </p:txBody>
      </p:sp>
    </p:spTree>
    <p:extLst>
      <p:ext uri="{BB962C8B-B14F-4D97-AF65-F5344CB8AC3E}">
        <p14:creationId xmlns:p14="http://schemas.microsoft.com/office/powerpoint/2010/main" xmlns="" val="7245047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1800" dirty="0" smtClean="0"/>
              <a:t>Ćwiczenie  3</a:t>
            </a:r>
            <a:br>
              <a:rPr lang="pl-PL" sz="1800" dirty="0" smtClean="0"/>
            </a:br>
            <a:r>
              <a:rPr lang="pl-PL" sz="1800" dirty="0" smtClean="0"/>
              <a:t/>
            </a:r>
            <a:br>
              <a:rPr lang="pl-PL" sz="1800" dirty="0" smtClean="0"/>
            </a:br>
            <a:r>
              <a:rPr lang="pl-PL" sz="1800" dirty="0" smtClean="0"/>
              <a:t>1. Sprawdź ile możesz wydać.</a:t>
            </a:r>
            <a:endParaRPr lang="pl-PL" sz="1800" dirty="0"/>
          </a:p>
        </p:txBody>
      </p:sp>
      <p:graphicFrame>
        <p:nvGraphicFramePr>
          <p:cNvPr id="3" name="Tabela 2"/>
          <p:cNvGraphicFramePr>
            <a:graphicFrameLocks noGrp="1"/>
          </p:cNvGraphicFramePr>
          <p:nvPr>
            <p:extLst>
              <p:ext uri="{D42A27DB-BD31-4B8C-83A1-F6EECF244321}">
                <p14:modId xmlns:p14="http://schemas.microsoft.com/office/powerpoint/2010/main" xmlns="" val="2377063587"/>
              </p:ext>
            </p:extLst>
          </p:nvPr>
        </p:nvGraphicFramePr>
        <p:xfrm>
          <a:off x="1259632" y="2420888"/>
          <a:ext cx="6096000" cy="1381760"/>
        </p:xfrm>
        <a:graphic>
          <a:graphicData uri="http://schemas.openxmlformats.org/drawingml/2006/table">
            <a:tbl>
              <a:tblPr firstRow="1" bandRow="1">
                <a:tableStyleId>{5C22544A-7EE6-4342-B048-85BDC9FD1C3A}</a:tableStyleId>
              </a:tblPr>
              <a:tblGrid>
                <a:gridCol w="1524000"/>
                <a:gridCol w="1212304"/>
                <a:gridCol w="1835696"/>
                <a:gridCol w="1524000"/>
              </a:tblGrid>
              <a:tr h="370840">
                <a:tc>
                  <a:txBody>
                    <a:bodyPr/>
                    <a:lstStyle/>
                    <a:p>
                      <a:r>
                        <a:rPr lang="pl-PL" dirty="0" smtClean="0"/>
                        <a:t>Otrzymana kwota</a:t>
                      </a:r>
                      <a:endParaRPr lang="pl-PL" dirty="0"/>
                    </a:p>
                  </a:txBody>
                  <a:tcPr/>
                </a:tc>
                <a:tc>
                  <a:txBody>
                    <a:bodyPr/>
                    <a:lstStyle/>
                    <a:p>
                      <a:r>
                        <a:rPr lang="pl-PL" dirty="0" smtClean="0"/>
                        <a:t>dawanie</a:t>
                      </a:r>
                      <a:endParaRPr lang="pl-PL" dirty="0"/>
                    </a:p>
                  </a:txBody>
                  <a:tcPr/>
                </a:tc>
                <a:tc>
                  <a:txBody>
                    <a:bodyPr/>
                    <a:lstStyle/>
                    <a:p>
                      <a:r>
                        <a:rPr lang="pl-PL" dirty="0" smtClean="0"/>
                        <a:t>oszczędzanie</a:t>
                      </a:r>
                      <a:endParaRPr lang="pl-PL" dirty="0"/>
                    </a:p>
                  </a:txBody>
                  <a:tcPr/>
                </a:tc>
                <a:tc>
                  <a:txBody>
                    <a:bodyPr/>
                    <a:lstStyle/>
                    <a:p>
                      <a:r>
                        <a:rPr lang="pl-PL" dirty="0" smtClean="0"/>
                        <a:t>wydawanie</a:t>
                      </a:r>
                      <a:endParaRPr lang="pl-PL" dirty="0"/>
                    </a:p>
                  </a:txBody>
                  <a:tcPr/>
                </a:tc>
              </a:tr>
              <a:tr h="370840">
                <a:tc>
                  <a:txBody>
                    <a:bodyPr/>
                    <a:lstStyle/>
                    <a:p>
                      <a:endParaRPr lang="pl-PL"/>
                    </a:p>
                  </a:txBody>
                  <a:tcPr/>
                </a:tc>
                <a:tc>
                  <a:txBody>
                    <a:bodyPr/>
                    <a:lstStyle/>
                    <a:p>
                      <a:r>
                        <a:rPr lang="pl-PL" dirty="0" smtClean="0"/>
                        <a:t>1%</a:t>
                      </a:r>
                      <a:endParaRPr lang="pl-PL" dirty="0"/>
                    </a:p>
                  </a:txBody>
                  <a:tcPr/>
                </a:tc>
                <a:tc>
                  <a:txBody>
                    <a:bodyPr/>
                    <a:lstStyle/>
                    <a:p>
                      <a:r>
                        <a:rPr lang="pl-PL" dirty="0" smtClean="0"/>
                        <a:t>0,5%</a:t>
                      </a:r>
                      <a:endParaRPr lang="pl-PL" dirty="0"/>
                    </a:p>
                  </a:txBody>
                  <a:tcPr/>
                </a:tc>
                <a:tc>
                  <a:txBody>
                    <a:bodyPr/>
                    <a:lstStyle/>
                    <a:p>
                      <a:endParaRPr lang="pl-PL"/>
                    </a:p>
                  </a:txBody>
                  <a:tcPr/>
                </a:tc>
              </a:tr>
              <a:tr h="370840">
                <a:tc>
                  <a:txBody>
                    <a:bodyPr/>
                    <a:lstStyle/>
                    <a:p>
                      <a:endParaRPr lang="pl-PL"/>
                    </a:p>
                  </a:txBody>
                  <a:tcPr/>
                </a:tc>
                <a:tc>
                  <a:txBody>
                    <a:bodyPr/>
                    <a:lstStyle/>
                    <a:p>
                      <a:r>
                        <a:rPr lang="pl-PL" dirty="0" smtClean="0"/>
                        <a:t>10%</a:t>
                      </a:r>
                      <a:endParaRPr lang="pl-PL" dirty="0"/>
                    </a:p>
                  </a:txBody>
                  <a:tcPr/>
                </a:tc>
                <a:tc>
                  <a:txBody>
                    <a:bodyPr/>
                    <a:lstStyle/>
                    <a:p>
                      <a:endParaRPr lang="pl-PL"/>
                    </a:p>
                  </a:txBody>
                  <a:tcPr/>
                </a:tc>
                <a:tc>
                  <a:txBody>
                    <a:bodyPr/>
                    <a:lstStyle/>
                    <a:p>
                      <a:endParaRPr lang="pl-PL" dirty="0"/>
                    </a:p>
                  </a:txBody>
                  <a:tcPr/>
                </a:tc>
              </a:tr>
            </a:tbl>
          </a:graphicData>
        </a:graphic>
      </p:graphicFrame>
    </p:spTree>
    <p:extLst>
      <p:ext uri="{BB962C8B-B14F-4D97-AF65-F5344CB8AC3E}">
        <p14:creationId xmlns:p14="http://schemas.microsoft.com/office/powerpoint/2010/main" xmlns="" val="28310177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1800" dirty="0" smtClean="0"/>
              <a:t>Tabela długów  wg. Kursu finansowego </a:t>
            </a:r>
            <a:r>
              <a:rPr lang="pl-PL" sz="1800" dirty="0" err="1" smtClean="0"/>
              <a:t>Crowna</a:t>
            </a:r>
            <a:endParaRPr lang="pl-PL" sz="1800" dirty="0"/>
          </a:p>
        </p:txBody>
      </p:sp>
      <p:graphicFrame>
        <p:nvGraphicFramePr>
          <p:cNvPr id="3" name="Tabela 2"/>
          <p:cNvGraphicFramePr>
            <a:graphicFrameLocks noGrp="1"/>
          </p:cNvGraphicFramePr>
          <p:nvPr>
            <p:extLst>
              <p:ext uri="{D42A27DB-BD31-4B8C-83A1-F6EECF244321}">
                <p14:modId xmlns:p14="http://schemas.microsoft.com/office/powerpoint/2010/main" xmlns="" val="2948183764"/>
              </p:ext>
            </p:extLst>
          </p:nvPr>
        </p:nvGraphicFramePr>
        <p:xfrm>
          <a:off x="1475656" y="2996952"/>
          <a:ext cx="6096000" cy="17526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pl-PL" dirty="0" smtClean="0"/>
                        <a:t>Kwota długu</a:t>
                      </a:r>
                      <a:endParaRPr lang="pl-PL" dirty="0"/>
                    </a:p>
                  </a:txBody>
                  <a:tcPr/>
                </a:tc>
                <a:tc>
                  <a:txBody>
                    <a:bodyPr/>
                    <a:lstStyle/>
                    <a:p>
                      <a:r>
                        <a:rPr lang="pl-PL" dirty="0" smtClean="0"/>
                        <a:t>Kto pożyczył mi pieniądze</a:t>
                      </a:r>
                      <a:endParaRPr lang="pl-PL" dirty="0"/>
                    </a:p>
                  </a:txBody>
                  <a:tcPr/>
                </a:tc>
                <a:tc>
                  <a:txBody>
                    <a:bodyPr/>
                    <a:lstStyle/>
                    <a:p>
                      <a:r>
                        <a:rPr lang="pl-PL" dirty="0" smtClean="0"/>
                        <a:t>Jak planuję spłacić</a:t>
                      </a:r>
                      <a:endParaRPr lang="pl-PL" dirty="0"/>
                    </a:p>
                  </a:txBody>
                  <a:tcPr/>
                </a:tc>
              </a:tr>
              <a:tr h="370840">
                <a:tc>
                  <a:txBody>
                    <a:bodyPr/>
                    <a:lstStyle/>
                    <a:p>
                      <a:endParaRPr lang="pl-PL"/>
                    </a:p>
                  </a:txBody>
                  <a:tcPr/>
                </a:tc>
                <a:tc>
                  <a:txBody>
                    <a:bodyPr/>
                    <a:lstStyle/>
                    <a:p>
                      <a:endParaRPr lang="pl-PL"/>
                    </a:p>
                  </a:txBody>
                  <a:tcPr/>
                </a:tc>
                <a:tc>
                  <a:txBody>
                    <a:bodyPr/>
                    <a:lstStyle/>
                    <a:p>
                      <a:endParaRPr lang="pl-PL"/>
                    </a:p>
                  </a:txBody>
                  <a:tcPr/>
                </a:tc>
              </a:tr>
              <a:tr h="370840">
                <a:tc>
                  <a:txBody>
                    <a:bodyPr/>
                    <a:lstStyle/>
                    <a:p>
                      <a:endParaRPr lang="pl-PL"/>
                    </a:p>
                  </a:txBody>
                  <a:tcPr/>
                </a:tc>
                <a:tc>
                  <a:txBody>
                    <a:bodyPr/>
                    <a:lstStyle/>
                    <a:p>
                      <a:endParaRPr lang="pl-PL"/>
                    </a:p>
                  </a:txBody>
                  <a:tcPr/>
                </a:tc>
                <a:tc>
                  <a:txBody>
                    <a:bodyPr/>
                    <a:lstStyle/>
                    <a:p>
                      <a:endParaRPr lang="pl-PL"/>
                    </a:p>
                  </a:txBody>
                  <a:tcPr/>
                </a:tc>
              </a:tr>
              <a:tr h="370840">
                <a:tc>
                  <a:txBody>
                    <a:bodyPr/>
                    <a:lstStyle/>
                    <a:p>
                      <a:endParaRPr lang="pl-PL"/>
                    </a:p>
                  </a:txBody>
                  <a:tcPr/>
                </a:tc>
                <a:tc>
                  <a:txBody>
                    <a:bodyPr/>
                    <a:lstStyle/>
                    <a:p>
                      <a:endParaRPr lang="pl-PL"/>
                    </a:p>
                  </a:txBody>
                  <a:tcPr/>
                </a:tc>
                <a:tc>
                  <a:txBody>
                    <a:bodyPr/>
                    <a:lstStyle/>
                    <a:p>
                      <a:endParaRPr lang="pl-PL" dirty="0"/>
                    </a:p>
                  </a:txBody>
                  <a:tcPr/>
                </a:tc>
              </a:tr>
            </a:tbl>
          </a:graphicData>
        </a:graphic>
      </p:graphicFrame>
    </p:spTree>
    <p:extLst>
      <p:ext uri="{BB962C8B-B14F-4D97-AF65-F5344CB8AC3E}">
        <p14:creationId xmlns:p14="http://schemas.microsoft.com/office/powerpoint/2010/main" xmlns="" val="38598419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850106"/>
          </a:xfrm>
        </p:spPr>
        <p:txBody>
          <a:bodyPr>
            <a:normAutofit/>
          </a:bodyPr>
          <a:lstStyle/>
          <a:p>
            <a:r>
              <a:rPr lang="pl-PL" sz="1400" dirty="0" smtClean="0"/>
              <a:t>Tabela wydatków</a:t>
            </a:r>
            <a:endParaRPr lang="pl-PL" sz="1400" dirty="0"/>
          </a:p>
        </p:txBody>
      </p:sp>
      <p:graphicFrame>
        <p:nvGraphicFramePr>
          <p:cNvPr id="5" name="Tabela 4"/>
          <p:cNvGraphicFramePr>
            <a:graphicFrameLocks noGrp="1"/>
          </p:cNvGraphicFramePr>
          <p:nvPr>
            <p:extLst>
              <p:ext uri="{D42A27DB-BD31-4B8C-83A1-F6EECF244321}">
                <p14:modId xmlns:p14="http://schemas.microsoft.com/office/powerpoint/2010/main" xmlns="" val="2924524091"/>
              </p:ext>
            </p:extLst>
          </p:nvPr>
        </p:nvGraphicFramePr>
        <p:xfrm>
          <a:off x="395541" y="1397000"/>
          <a:ext cx="8496935" cy="5801360"/>
        </p:xfrm>
        <a:graphic>
          <a:graphicData uri="http://schemas.openxmlformats.org/drawingml/2006/table">
            <a:tbl>
              <a:tblPr firstRow="1" bandRow="1">
                <a:tableStyleId>{5C22544A-7EE6-4342-B048-85BDC9FD1C3A}</a:tableStyleId>
              </a:tblPr>
              <a:tblGrid>
                <a:gridCol w="1140620"/>
                <a:gridCol w="431461"/>
                <a:gridCol w="431461"/>
                <a:gridCol w="341758"/>
                <a:gridCol w="410109"/>
                <a:gridCol w="399252"/>
                <a:gridCol w="593586"/>
                <a:gridCol w="593586"/>
                <a:gridCol w="593586"/>
                <a:gridCol w="593586"/>
                <a:gridCol w="593586"/>
                <a:gridCol w="593586"/>
                <a:gridCol w="482081"/>
                <a:gridCol w="546812"/>
                <a:gridCol w="751865"/>
              </a:tblGrid>
              <a:tr h="370840">
                <a:tc>
                  <a:txBody>
                    <a:bodyPr/>
                    <a:lstStyle/>
                    <a:p>
                      <a:r>
                        <a:rPr lang="pl-PL" dirty="0" smtClean="0"/>
                        <a:t>wydatki</a:t>
                      </a:r>
                      <a:endParaRPr lang="pl-PL" dirty="0"/>
                    </a:p>
                  </a:txBody>
                  <a:tcPr/>
                </a:tc>
                <a:tc>
                  <a:txBody>
                    <a:bodyPr/>
                    <a:lstStyle/>
                    <a:p>
                      <a:r>
                        <a:rPr lang="pl-PL" dirty="0" smtClean="0"/>
                        <a:t>całość</a:t>
                      </a:r>
                      <a:endParaRPr lang="pl-PL" dirty="0"/>
                    </a:p>
                  </a:txBody>
                  <a:tcPr/>
                </a:tc>
                <a:tc>
                  <a:txBody>
                    <a:bodyPr/>
                    <a:lstStyle/>
                    <a:p>
                      <a:r>
                        <a:rPr lang="pl-PL" dirty="0" smtClean="0"/>
                        <a:t>1</a:t>
                      </a:r>
                      <a:endParaRPr lang="pl-PL" dirty="0"/>
                    </a:p>
                  </a:txBody>
                  <a:tcPr/>
                </a:tc>
                <a:tc>
                  <a:txBody>
                    <a:bodyPr/>
                    <a:lstStyle/>
                    <a:p>
                      <a:r>
                        <a:rPr lang="pl-PL" dirty="0" smtClean="0"/>
                        <a:t>2</a:t>
                      </a:r>
                      <a:endParaRPr lang="pl-PL" dirty="0"/>
                    </a:p>
                  </a:txBody>
                  <a:tcPr/>
                </a:tc>
                <a:tc>
                  <a:txBody>
                    <a:bodyPr/>
                    <a:lstStyle/>
                    <a:p>
                      <a:r>
                        <a:rPr lang="pl-PL" dirty="0" smtClean="0"/>
                        <a:t>3</a:t>
                      </a:r>
                      <a:endParaRPr lang="pl-PL" dirty="0"/>
                    </a:p>
                  </a:txBody>
                  <a:tcPr/>
                </a:tc>
                <a:tc>
                  <a:txBody>
                    <a:bodyPr/>
                    <a:lstStyle/>
                    <a:p>
                      <a:r>
                        <a:rPr lang="pl-PL" dirty="0" smtClean="0"/>
                        <a:t>4</a:t>
                      </a:r>
                      <a:endParaRPr lang="pl-PL" dirty="0"/>
                    </a:p>
                  </a:txBody>
                  <a:tcPr/>
                </a:tc>
                <a:tc>
                  <a:txBody>
                    <a:bodyPr/>
                    <a:lstStyle/>
                    <a:p>
                      <a:r>
                        <a:rPr lang="pl-PL" dirty="0" smtClean="0"/>
                        <a:t>5</a:t>
                      </a:r>
                      <a:endParaRPr lang="pl-PL" dirty="0"/>
                    </a:p>
                  </a:txBody>
                  <a:tcPr/>
                </a:tc>
                <a:tc>
                  <a:txBody>
                    <a:bodyPr/>
                    <a:lstStyle/>
                    <a:p>
                      <a:r>
                        <a:rPr lang="pl-PL" dirty="0" smtClean="0"/>
                        <a:t>6</a:t>
                      </a:r>
                      <a:endParaRPr lang="pl-PL" dirty="0"/>
                    </a:p>
                  </a:txBody>
                  <a:tcPr/>
                </a:tc>
                <a:tc>
                  <a:txBody>
                    <a:bodyPr/>
                    <a:lstStyle/>
                    <a:p>
                      <a:r>
                        <a:rPr lang="pl-PL" dirty="0" smtClean="0"/>
                        <a:t>7</a:t>
                      </a:r>
                      <a:endParaRPr lang="pl-PL" dirty="0"/>
                    </a:p>
                  </a:txBody>
                  <a:tcPr/>
                </a:tc>
                <a:tc>
                  <a:txBody>
                    <a:bodyPr/>
                    <a:lstStyle/>
                    <a:p>
                      <a:r>
                        <a:rPr lang="pl-PL" dirty="0" smtClean="0"/>
                        <a:t>8</a:t>
                      </a:r>
                      <a:endParaRPr lang="pl-PL" dirty="0"/>
                    </a:p>
                  </a:txBody>
                  <a:tcPr/>
                </a:tc>
                <a:tc>
                  <a:txBody>
                    <a:bodyPr/>
                    <a:lstStyle/>
                    <a:p>
                      <a:r>
                        <a:rPr lang="pl-PL" dirty="0" smtClean="0"/>
                        <a:t>9</a:t>
                      </a:r>
                      <a:endParaRPr lang="pl-PL" dirty="0"/>
                    </a:p>
                  </a:txBody>
                  <a:tcPr/>
                </a:tc>
                <a:tc>
                  <a:txBody>
                    <a:bodyPr/>
                    <a:lstStyle/>
                    <a:p>
                      <a:r>
                        <a:rPr lang="pl-PL" dirty="0" smtClean="0"/>
                        <a:t>10</a:t>
                      </a:r>
                      <a:endParaRPr lang="pl-PL" dirty="0"/>
                    </a:p>
                  </a:txBody>
                  <a:tcPr/>
                </a:tc>
                <a:tc>
                  <a:txBody>
                    <a:bodyPr/>
                    <a:lstStyle/>
                    <a:p>
                      <a:r>
                        <a:rPr lang="pl-PL" dirty="0" smtClean="0"/>
                        <a:t>11</a:t>
                      </a:r>
                      <a:endParaRPr lang="pl-PL" dirty="0"/>
                    </a:p>
                  </a:txBody>
                  <a:tcPr/>
                </a:tc>
                <a:tc>
                  <a:txBody>
                    <a:bodyPr/>
                    <a:lstStyle/>
                    <a:p>
                      <a:r>
                        <a:rPr lang="pl-PL" dirty="0" smtClean="0"/>
                        <a:t>12</a:t>
                      </a:r>
                      <a:endParaRPr lang="pl-PL" dirty="0"/>
                    </a:p>
                  </a:txBody>
                  <a:tcPr/>
                </a:tc>
                <a:tc>
                  <a:txBody>
                    <a:bodyPr/>
                    <a:lstStyle/>
                    <a:p>
                      <a:r>
                        <a:rPr lang="pl-PL" dirty="0" smtClean="0"/>
                        <a:t>2016</a:t>
                      </a:r>
                      <a:endParaRPr lang="pl-PL" dirty="0"/>
                    </a:p>
                  </a:txBody>
                  <a:tcPr/>
                </a:tc>
              </a:tr>
              <a:tr h="370840">
                <a:tc>
                  <a:txBody>
                    <a:bodyPr/>
                    <a:lstStyle/>
                    <a:p>
                      <a:r>
                        <a:rPr lang="pl-PL" dirty="0" smtClean="0"/>
                        <a:t>mieszkanie</a:t>
                      </a:r>
                      <a:endParaRPr lang="pl-PL" dirty="0"/>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c>
                  <a:txBody>
                    <a:bodyPr/>
                    <a:lstStyle/>
                    <a:p>
                      <a:endParaRPr lang="pl-PL" dirty="0"/>
                    </a:p>
                  </a:txBody>
                  <a:tcPr/>
                </a:tc>
              </a:tr>
              <a:tr h="370840">
                <a:tc>
                  <a:txBody>
                    <a:bodyPr/>
                    <a:lstStyle/>
                    <a:p>
                      <a:r>
                        <a:rPr lang="pl-PL" dirty="0" smtClean="0"/>
                        <a:t>prąd</a:t>
                      </a:r>
                      <a:r>
                        <a:rPr lang="pl-PL" baseline="0" dirty="0" smtClean="0"/>
                        <a:t> </a:t>
                      </a:r>
                      <a:endParaRPr lang="pl-PL" dirty="0"/>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r>
              <a:tr h="370840">
                <a:tc>
                  <a:txBody>
                    <a:bodyPr/>
                    <a:lstStyle/>
                    <a:p>
                      <a:r>
                        <a:rPr lang="pl-PL" dirty="0" smtClean="0"/>
                        <a:t>gaz</a:t>
                      </a:r>
                      <a:endParaRPr lang="pl-PL" dirty="0"/>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r>
              <a:tr h="370840">
                <a:tc>
                  <a:txBody>
                    <a:bodyPr/>
                    <a:lstStyle/>
                    <a:p>
                      <a:r>
                        <a:rPr lang="pl-PL" dirty="0" smtClean="0"/>
                        <a:t>telefon</a:t>
                      </a:r>
                      <a:endParaRPr lang="pl-PL" dirty="0"/>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c>
                  <a:txBody>
                    <a:bodyPr/>
                    <a:lstStyle/>
                    <a:p>
                      <a:endParaRPr lang="pl-PL"/>
                    </a:p>
                  </a:txBody>
                  <a:tcPr/>
                </a:tc>
                <a:tc>
                  <a:txBody>
                    <a:bodyPr/>
                    <a:lstStyle/>
                    <a:p>
                      <a:endParaRPr lang="pl-PL"/>
                    </a:p>
                  </a:txBody>
                  <a:tcPr/>
                </a:tc>
                <a:tc>
                  <a:txBody>
                    <a:bodyPr/>
                    <a:lstStyle/>
                    <a:p>
                      <a:endParaRPr lang="pl-PL" dirty="0"/>
                    </a:p>
                  </a:txBody>
                  <a:tcPr/>
                </a:tc>
              </a:tr>
              <a:tr h="370840">
                <a:tc>
                  <a:txBody>
                    <a:bodyPr/>
                    <a:lstStyle/>
                    <a:p>
                      <a:r>
                        <a:rPr lang="pl-PL" dirty="0" err="1" smtClean="0"/>
                        <a:t>internet</a:t>
                      </a:r>
                      <a:endParaRPr lang="pl-PL" dirty="0"/>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r>
              <a:tr h="370840">
                <a:tc>
                  <a:txBody>
                    <a:bodyPr/>
                    <a:lstStyle/>
                    <a:p>
                      <a:r>
                        <a:rPr lang="pl-PL" dirty="0" smtClean="0"/>
                        <a:t>dojazdy</a:t>
                      </a:r>
                      <a:endParaRPr lang="pl-PL" dirty="0"/>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r>
              <a:tr h="370840">
                <a:tc>
                  <a:txBody>
                    <a:bodyPr/>
                    <a:lstStyle/>
                    <a:p>
                      <a:r>
                        <a:rPr lang="pl-PL" dirty="0" smtClean="0"/>
                        <a:t>jedzenie</a:t>
                      </a:r>
                      <a:endParaRPr lang="pl-PL" dirty="0"/>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r>
              <a:tr h="370840">
                <a:tc>
                  <a:txBody>
                    <a:bodyPr/>
                    <a:lstStyle/>
                    <a:p>
                      <a:r>
                        <a:rPr lang="pl-PL" dirty="0" smtClean="0"/>
                        <a:t>ubranie</a:t>
                      </a:r>
                      <a:endParaRPr lang="pl-PL" dirty="0"/>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c>
                  <a:txBody>
                    <a:bodyPr/>
                    <a:lstStyle/>
                    <a:p>
                      <a:endParaRPr lang="pl-PL" dirty="0"/>
                    </a:p>
                  </a:txBody>
                  <a:tcPr/>
                </a:tc>
              </a:tr>
              <a:tr h="370840">
                <a:tc>
                  <a:txBody>
                    <a:bodyPr/>
                    <a:lstStyle/>
                    <a:p>
                      <a:r>
                        <a:rPr lang="pl-PL" dirty="0" smtClean="0"/>
                        <a:t>przyjemności</a:t>
                      </a:r>
                      <a:endParaRPr lang="pl-PL" dirty="0"/>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c>
                  <a:txBody>
                    <a:bodyPr/>
                    <a:lstStyle/>
                    <a:p>
                      <a:endParaRPr lang="pl-PL" dirty="0"/>
                    </a:p>
                  </a:txBody>
                  <a:tcPr/>
                </a:tc>
              </a:tr>
              <a:tr h="370840">
                <a:tc>
                  <a:txBody>
                    <a:bodyPr/>
                    <a:lstStyle/>
                    <a:p>
                      <a:r>
                        <a:rPr lang="pl-PL" dirty="0" smtClean="0"/>
                        <a:t>kredyty</a:t>
                      </a:r>
                      <a:endParaRPr lang="pl-PL" dirty="0"/>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c>
                  <a:txBody>
                    <a:bodyPr/>
                    <a:lstStyle/>
                    <a:p>
                      <a:endParaRPr lang="pl-PL" dirty="0"/>
                    </a:p>
                  </a:txBody>
                  <a:tcPr/>
                </a:tc>
              </a:tr>
              <a:tr h="370840">
                <a:tc>
                  <a:txBody>
                    <a:bodyPr/>
                    <a:lstStyle/>
                    <a:p>
                      <a:r>
                        <a:rPr lang="pl-PL" dirty="0" smtClean="0"/>
                        <a:t>pożyczki</a:t>
                      </a:r>
                      <a:endParaRPr lang="pl-PL" dirty="0"/>
                    </a:p>
                  </a:txBody>
                  <a:tcPr/>
                </a:tc>
                <a:tc>
                  <a:txBody>
                    <a:bodyPr/>
                    <a:lstStyle/>
                    <a:p>
                      <a:endParaRPr lang="pl-PL" dirty="0"/>
                    </a:p>
                  </a:txBody>
                  <a:tcPr/>
                </a:tc>
                <a:tc>
                  <a:txBody>
                    <a:bodyPr/>
                    <a:lstStyle/>
                    <a:p>
                      <a:endParaRPr lang="pl-PL" dirty="0"/>
                    </a:p>
                  </a:txBody>
                  <a:tcPr/>
                </a:tc>
                <a:tc>
                  <a:txBody>
                    <a:bodyPr/>
                    <a:lstStyle/>
                    <a:p>
                      <a:endParaRPr lang="pl-PL" dirty="0"/>
                    </a:p>
                  </a:txBody>
                  <a:tcPr/>
                </a:tc>
                <a:tc>
                  <a:txBody>
                    <a:bodyPr/>
                    <a:lstStyle/>
                    <a:p>
                      <a:endParaRPr lang="pl-PL"/>
                    </a:p>
                  </a:txBody>
                  <a:tcPr/>
                </a:tc>
                <a:tc>
                  <a:txBody>
                    <a:bodyPr/>
                    <a:lstStyle/>
                    <a:p>
                      <a:endParaRPr lang="pl-PL"/>
                    </a:p>
                  </a:txBody>
                  <a:tcPr/>
                </a:tc>
                <a:tc>
                  <a:txBody>
                    <a:bodyPr/>
                    <a:lstStyle/>
                    <a:p>
                      <a:endParaRPr lang="pl-PL" dirty="0"/>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c>
                  <a:txBody>
                    <a:bodyPr/>
                    <a:lstStyle/>
                    <a:p>
                      <a:endParaRPr lang="pl-PL" dirty="0"/>
                    </a:p>
                  </a:txBody>
                  <a:tcPr/>
                </a:tc>
              </a:tr>
            </a:tbl>
          </a:graphicData>
        </a:graphic>
      </p:graphicFrame>
    </p:spTree>
    <p:extLst>
      <p:ext uri="{BB962C8B-B14F-4D97-AF65-F5344CB8AC3E}">
        <p14:creationId xmlns:p14="http://schemas.microsoft.com/office/powerpoint/2010/main" xmlns="" val="370862482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2636912"/>
            <a:ext cx="8229600" cy="1143000"/>
          </a:xfrm>
        </p:spPr>
        <p:txBody>
          <a:bodyPr/>
          <a:lstStyle/>
          <a:p>
            <a:pPr algn="ctr"/>
            <a:r>
              <a:rPr lang="pl-PL" dirty="0" smtClean="0"/>
              <a:t>Efekt kuli śnieżnej</a:t>
            </a:r>
            <a:endParaRPr lang="pl-PL" dirty="0"/>
          </a:p>
        </p:txBody>
      </p:sp>
    </p:spTree>
    <p:extLst>
      <p:ext uri="{BB962C8B-B14F-4D97-AF65-F5344CB8AC3E}">
        <p14:creationId xmlns:p14="http://schemas.microsoft.com/office/powerpoint/2010/main" xmlns="" val="248649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1000" fill="hold"/>
                                        <p:tgtEl>
                                          <p:spTgt spid="2"/>
                                        </p:tgtEl>
                                        <p:attrNameLst>
                                          <p:attrName>ppt_w</p:attrName>
                                        </p:attrNameLst>
                                      </p:cBhvr>
                                      <p:tavLst>
                                        <p:tav tm="0">
                                          <p:val>
                                            <p:fltVal val="0"/>
                                          </p:val>
                                        </p:tav>
                                        <p:tav tm="100000">
                                          <p:val>
                                            <p:strVal val="#ppt_w"/>
                                          </p:val>
                                        </p:tav>
                                      </p:tavLst>
                                    </p:anim>
                                    <p:anim calcmode="lin" valueType="num">
                                      <p:cBhvr>
                                        <p:cTn id="12" dur="1000" fill="hold"/>
                                        <p:tgtEl>
                                          <p:spTgt spid="2"/>
                                        </p:tgtEl>
                                        <p:attrNameLst>
                                          <p:attrName>ppt_h</p:attrName>
                                        </p:attrNameLst>
                                      </p:cBhvr>
                                      <p:tavLst>
                                        <p:tav tm="0">
                                          <p:val>
                                            <p:fltVal val="0"/>
                                          </p:val>
                                        </p:tav>
                                        <p:tav tm="100000">
                                          <p:val>
                                            <p:strVal val="#ppt_h"/>
                                          </p:val>
                                        </p:tav>
                                      </p:tavLst>
                                    </p:anim>
                                    <p:anim calcmode="lin" valueType="num">
                                      <p:cBhvr>
                                        <p:cTn id="13" dur="1000" fill="hold"/>
                                        <p:tgtEl>
                                          <p:spTgt spid="2"/>
                                        </p:tgtEl>
                                        <p:attrNameLst>
                                          <p:attrName>style.rotation</p:attrName>
                                        </p:attrNameLst>
                                      </p:cBhvr>
                                      <p:tavLst>
                                        <p:tav tm="0">
                                          <p:val>
                                            <p:fltVal val="90"/>
                                          </p:val>
                                        </p:tav>
                                        <p:tav tm="100000">
                                          <p:val>
                                            <p:fltVal val="0"/>
                                          </p:val>
                                        </p:tav>
                                      </p:tavLst>
                                    </p:anim>
                                    <p:animEffect transition="in" filter="fade">
                                      <p:cBhvr>
                                        <p:cTn id="14" dur="10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2"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2000"/>
                                        <p:tgtEl>
                                          <p:spTgt spid="2"/>
                                        </p:tgtEl>
                                      </p:cBhvr>
                                    </p:animEffect>
                                    <p:anim calcmode="lin" valueType="num">
                                      <p:cBhvr>
                                        <p:cTn id="20" dur="2000" fill="hold"/>
                                        <p:tgtEl>
                                          <p:spTgt spid="2"/>
                                        </p:tgtEl>
                                        <p:attrNameLst>
                                          <p:attrName>ppt_w</p:attrName>
                                        </p:attrNameLst>
                                      </p:cBhvr>
                                      <p:tavLst>
                                        <p:tav tm="0" fmla="#ppt_w*sin(2.5*pi*$)">
                                          <p:val>
                                            <p:fltVal val="0"/>
                                          </p:val>
                                        </p:tav>
                                        <p:tav tm="100000">
                                          <p:val>
                                            <p:fltVal val="1"/>
                                          </p:val>
                                        </p:tav>
                                      </p:tavLst>
                                    </p:anim>
                                    <p:anim calcmode="lin" valueType="num">
                                      <p:cBhvr>
                                        <p:cTn id="21"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3154362"/>
          </a:xfrm>
        </p:spPr>
        <p:txBody>
          <a:bodyPr>
            <a:normAutofit/>
          </a:bodyPr>
          <a:lstStyle/>
          <a:p>
            <a:pPr algn="ctr"/>
            <a:r>
              <a:rPr lang="pl-PL" dirty="0" smtClean="0"/>
              <a:t/>
            </a:r>
            <a:br>
              <a:rPr lang="pl-PL" dirty="0" smtClean="0"/>
            </a:br>
            <a:r>
              <a:rPr lang="pl-PL" dirty="0" smtClean="0"/>
              <a:t/>
            </a:r>
            <a:br>
              <a:rPr lang="pl-PL" dirty="0" smtClean="0"/>
            </a:br>
            <a:r>
              <a:rPr lang="pl-PL" dirty="0" smtClean="0"/>
              <a:t>PODSUMOWANIE</a:t>
            </a:r>
            <a:endParaRPr lang="pl-PL" dirty="0"/>
          </a:p>
        </p:txBody>
      </p:sp>
    </p:spTree>
    <p:extLst>
      <p:ext uri="{BB962C8B-B14F-4D97-AF65-F5344CB8AC3E}">
        <p14:creationId xmlns:p14="http://schemas.microsoft.com/office/powerpoint/2010/main" xmlns="" val="20625898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530626"/>
          </a:xfrm>
        </p:spPr>
        <p:txBody>
          <a:bodyPr>
            <a:normAutofit fontScale="90000"/>
          </a:bodyPr>
          <a:lstStyle/>
          <a:p>
            <a:r>
              <a:rPr lang="pl-PL" dirty="0" smtClean="0"/>
              <a:t/>
            </a:r>
            <a:br>
              <a:rPr lang="pl-PL" dirty="0" smtClean="0"/>
            </a:br>
            <a:r>
              <a:rPr lang="pl-PL" dirty="0"/>
              <a:t/>
            </a:r>
            <a:br>
              <a:rPr lang="pl-PL" dirty="0"/>
            </a:br>
            <a:r>
              <a:rPr lang="pl-PL" dirty="0" smtClean="0"/>
              <a:t/>
            </a:r>
            <a:br>
              <a:rPr lang="pl-PL" dirty="0" smtClean="0"/>
            </a:br>
            <a:r>
              <a:rPr lang="pl-PL" dirty="0" smtClean="0"/>
              <a:t/>
            </a:r>
            <a:br>
              <a:rPr lang="pl-PL" dirty="0" smtClean="0"/>
            </a:br>
            <a:r>
              <a:rPr lang="pl-PL" dirty="0"/>
              <a:t/>
            </a:r>
            <a:br>
              <a:rPr lang="pl-PL" dirty="0"/>
            </a:br>
            <a:r>
              <a:rPr lang="pl-PL" dirty="0" smtClean="0"/>
              <a:t>Mój cel finansowy.</a:t>
            </a:r>
            <a:br>
              <a:rPr lang="pl-PL" dirty="0" smtClean="0"/>
            </a:br>
            <a:r>
              <a:rPr lang="pl-PL" dirty="0" smtClean="0"/>
              <a:t/>
            </a:r>
            <a:br>
              <a:rPr lang="pl-PL" dirty="0" smtClean="0"/>
            </a:br>
            <a:r>
              <a:rPr lang="pl-PL" dirty="0" smtClean="0">
                <a:solidFill>
                  <a:srgbClr val="FF0000"/>
                </a:solidFill>
              </a:rPr>
              <a:t>Uzyskać niezależność finansową.</a:t>
            </a:r>
            <a:br>
              <a:rPr lang="pl-PL" dirty="0" smtClean="0">
                <a:solidFill>
                  <a:srgbClr val="FF0000"/>
                </a:solidFill>
              </a:rPr>
            </a:br>
            <a:r>
              <a:rPr lang="pl-PL" dirty="0" smtClean="0">
                <a:solidFill>
                  <a:srgbClr val="FF0000"/>
                </a:solidFill>
              </a:rPr>
              <a:t>Stać się wolnym człowiekiem.</a:t>
            </a:r>
            <a:br>
              <a:rPr lang="pl-PL" dirty="0" smtClean="0">
                <a:solidFill>
                  <a:srgbClr val="FF0000"/>
                </a:solidFill>
              </a:rPr>
            </a:br>
            <a:r>
              <a:rPr lang="pl-PL" dirty="0" smtClean="0">
                <a:solidFill>
                  <a:srgbClr val="FF0000"/>
                </a:solidFill>
              </a:rPr>
              <a:t/>
            </a:r>
            <a:br>
              <a:rPr lang="pl-PL" dirty="0" smtClean="0">
                <a:solidFill>
                  <a:srgbClr val="FF0000"/>
                </a:solidFill>
              </a:rPr>
            </a:br>
            <a:r>
              <a:rPr lang="pl-PL" dirty="0" smtClean="0">
                <a:solidFill>
                  <a:srgbClr val="FF0000"/>
                </a:solidFill>
              </a:rPr>
              <a:t>Zadania:</a:t>
            </a:r>
            <a:br>
              <a:rPr lang="pl-PL" dirty="0" smtClean="0">
                <a:solidFill>
                  <a:srgbClr val="FF0000"/>
                </a:solidFill>
              </a:rPr>
            </a:br>
            <a:r>
              <a:rPr lang="pl-PL" sz="2000" dirty="0" smtClean="0"/>
              <a:t>1. Zwiększyć dochody i zminimalizować wydatki.</a:t>
            </a:r>
            <a:br>
              <a:rPr lang="pl-PL" sz="2000" dirty="0" smtClean="0"/>
            </a:br>
            <a:r>
              <a:rPr lang="pl-PL" sz="2000" dirty="0" smtClean="0"/>
              <a:t/>
            </a:r>
            <a:br>
              <a:rPr lang="pl-PL" sz="2000" dirty="0" smtClean="0"/>
            </a:br>
            <a:r>
              <a:rPr lang="pl-PL" sz="2000" dirty="0" smtClean="0"/>
              <a:t>2. Zacząć oszczędzać.</a:t>
            </a:r>
            <a:br>
              <a:rPr lang="pl-PL" sz="2000" dirty="0" smtClean="0"/>
            </a:br>
            <a:r>
              <a:rPr lang="pl-PL" sz="2000" dirty="0" smtClean="0"/>
              <a:t/>
            </a:r>
            <a:br>
              <a:rPr lang="pl-PL" sz="2000" dirty="0" smtClean="0"/>
            </a:br>
            <a:r>
              <a:rPr lang="pl-PL" sz="2000" dirty="0" smtClean="0"/>
              <a:t>3. Zacząć spłacać zobowiązania, doprowadzić do płatności ich w     </a:t>
            </a:r>
            <a:br>
              <a:rPr lang="pl-PL" sz="2000" dirty="0" smtClean="0"/>
            </a:br>
            <a:r>
              <a:rPr lang="pl-PL" sz="2000" dirty="0"/>
              <a:t> </a:t>
            </a:r>
            <a:r>
              <a:rPr lang="pl-PL" sz="2000" dirty="0" smtClean="0"/>
              <a:t>  terminie .</a:t>
            </a:r>
            <a:r>
              <a:rPr lang="pl-PL" dirty="0"/>
              <a:t/>
            </a:r>
            <a:br>
              <a:rPr lang="pl-PL" dirty="0"/>
            </a:br>
            <a:r>
              <a:rPr lang="pl-PL" dirty="0" smtClean="0"/>
              <a:t/>
            </a:r>
            <a:br>
              <a:rPr lang="pl-PL" dirty="0" smtClean="0"/>
            </a:br>
            <a:r>
              <a:rPr lang="pl-PL" dirty="0"/>
              <a:t/>
            </a:r>
            <a:br>
              <a:rPr lang="pl-PL" dirty="0"/>
            </a:br>
            <a:r>
              <a:rPr lang="pl-PL" dirty="0" smtClean="0"/>
              <a:t/>
            </a:r>
            <a:br>
              <a:rPr lang="pl-PL" dirty="0" smtClean="0"/>
            </a:br>
            <a:r>
              <a:rPr lang="pl-PL" dirty="0" smtClean="0"/>
              <a:t/>
            </a:r>
            <a:br>
              <a:rPr lang="pl-PL" dirty="0" smtClean="0"/>
            </a:br>
            <a:endParaRPr lang="pl-PL" dirty="0"/>
          </a:p>
        </p:txBody>
      </p:sp>
    </p:spTree>
    <p:extLst>
      <p:ext uri="{BB962C8B-B14F-4D97-AF65-F5344CB8AC3E}">
        <p14:creationId xmlns:p14="http://schemas.microsoft.com/office/powerpoint/2010/main" xmlns="" val="32081420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
            </a:r>
            <a:br>
              <a:rPr lang="pl-PL" dirty="0" smtClean="0"/>
            </a:br>
            <a:r>
              <a:rPr lang="pl-PL" sz="2000" dirty="0" smtClean="0"/>
              <a:t>4.Pozbyć </a:t>
            </a:r>
            <a:r>
              <a:rPr lang="pl-PL" sz="2000" dirty="0"/>
              <a:t>się wszelkich </a:t>
            </a:r>
            <a:r>
              <a:rPr lang="pl-PL" sz="2000" dirty="0" smtClean="0"/>
              <a:t>zobowiązań.</a:t>
            </a:r>
            <a:br>
              <a:rPr lang="pl-PL" sz="2000" dirty="0" smtClean="0"/>
            </a:br>
            <a:r>
              <a:rPr lang="pl-PL" sz="2000" dirty="0" smtClean="0"/>
              <a:t/>
            </a:r>
            <a:br>
              <a:rPr lang="pl-PL" sz="2000" dirty="0" smtClean="0"/>
            </a:br>
            <a:r>
              <a:rPr lang="pl-PL" sz="2000" dirty="0" smtClean="0"/>
              <a:t>5. Zacząć żyć na bieżąco.</a:t>
            </a:r>
            <a:r>
              <a:rPr lang="pl-PL" dirty="0"/>
              <a:t/>
            </a:r>
            <a:br>
              <a:rPr lang="pl-PL" dirty="0"/>
            </a:br>
            <a:endParaRPr lang="pl-PL" dirty="0"/>
          </a:p>
        </p:txBody>
      </p:sp>
    </p:spTree>
    <p:extLst>
      <p:ext uri="{BB962C8B-B14F-4D97-AF65-F5344CB8AC3E}">
        <p14:creationId xmlns:p14="http://schemas.microsoft.com/office/powerpoint/2010/main" xmlns="" val="20734101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a:t>
            </a:r>
            <a:r>
              <a:rPr lang="pl-PL" dirty="0" smtClean="0"/>
              <a:t>onieważ,</a:t>
            </a:r>
            <a:endParaRPr lang="pl-PL" dirty="0"/>
          </a:p>
        </p:txBody>
      </p:sp>
      <p:graphicFrame>
        <p:nvGraphicFramePr>
          <p:cNvPr id="3" name="Diagram 2"/>
          <p:cNvGraphicFramePr/>
          <p:nvPr>
            <p:extLst>
              <p:ext uri="{D42A27DB-BD31-4B8C-83A1-F6EECF244321}">
                <p14:modId xmlns:p14="http://schemas.microsoft.com/office/powerpoint/2010/main" xmlns="" val="1553606130"/>
              </p:ext>
            </p:extLst>
          </p:nvPr>
        </p:nvGraphicFramePr>
        <p:xfrm>
          <a:off x="1835696" y="1052736"/>
          <a:ext cx="609600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74585590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995936" y="2204864"/>
            <a:ext cx="1944216" cy="369332"/>
          </a:xfrm>
          <a:prstGeom prst="rect">
            <a:avLst/>
          </a:prstGeom>
          <a:noFill/>
        </p:spPr>
        <p:txBody>
          <a:bodyPr wrap="square" rtlCol="0">
            <a:spAutoFit/>
          </a:bodyPr>
          <a:lstStyle/>
          <a:p>
            <a:r>
              <a:rPr lang="pl-PL" dirty="0" smtClean="0"/>
              <a:t>PRZEKONANIA</a:t>
            </a:r>
            <a:endParaRPr lang="pl-PL" dirty="0"/>
          </a:p>
        </p:txBody>
      </p:sp>
      <p:sp>
        <p:nvSpPr>
          <p:cNvPr id="3" name="pole tekstowe 2"/>
          <p:cNvSpPr txBox="1"/>
          <p:nvPr/>
        </p:nvSpPr>
        <p:spPr>
          <a:xfrm>
            <a:off x="6516216" y="3717032"/>
            <a:ext cx="1512168" cy="369332"/>
          </a:xfrm>
          <a:prstGeom prst="rect">
            <a:avLst/>
          </a:prstGeom>
          <a:noFill/>
        </p:spPr>
        <p:txBody>
          <a:bodyPr wrap="square" rtlCol="0">
            <a:spAutoFit/>
          </a:bodyPr>
          <a:lstStyle/>
          <a:p>
            <a:r>
              <a:rPr lang="pl-PL" dirty="0" smtClean="0"/>
              <a:t>DZIAŁANIA</a:t>
            </a:r>
            <a:endParaRPr lang="pl-PL" dirty="0"/>
          </a:p>
        </p:txBody>
      </p:sp>
      <p:sp>
        <p:nvSpPr>
          <p:cNvPr id="4" name="pole tekstowe 3"/>
          <p:cNvSpPr txBox="1"/>
          <p:nvPr/>
        </p:nvSpPr>
        <p:spPr>
          <a:xfrm>
            <a:off x="1403648" y="3717032"/>
            <a:ext cx="1080120" cy="369332"/>
          </a:xfrm>
          <a:prstGeom prst="rect">
            <a:avLst/>
          </a:prstGeom>
          <a:noFill/>
        </p:spPr>
        <p:txBody>
          <a:bodyPr wrap="square" rtlCol="0">
            <a:spAutoFit/>
          </a:bodyPr>
          <a:lstStyle/>
          <a:p>
            <a:r>
              <a:rPr lang="pl-PL" dirty="0" smtClean="0"/>
              <a:t>WYNIKI</a:t>
            </a:r>
            <a:endParaRPr lang="pl-PL" dirty="0"/>
          </a:p>
        </p:txBody>
      </p:sp>
      <p:cxnSp>
        <p:nvCxnSpPr>
          <p:cNvPr id="10" name="Łącznik prosty ze strzałką 9"/>
          <p:cNvCxnSpPr/>
          <p:nvPr/>
        </p:nvCxnSpPr>
        <p:spPr>
          <a:xfrm>
            <a:off x="5508104" y="2708920"/>
            <a:ext cx="1368152"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Łącznik prosty ze strzałką 11"/>
          <p:cNvCxnSpPr/>
          <p:nvPr/>
        </p:nvCxnSpPr>
        <p:spPr>
          <a:xfrm flipH="1">
            <a:off x="2915816" y="3901698"/>
            <a:ext cx="338437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Łącznik prosty ze strzałką 13"/>
          <p:cNvCxnSpPr/>
          <p:nvPr/>
        </p:nvCxnSpPr>
        <p:spPr>
          <a:xfrm flipV="1">
            <a:off x="1943708" y="2574196"/>
            <a:ext cx="2052228" cy="9988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pole tekstowe 14"/>
          <p:cNvSpPr txBox="1"/>
          <p:nvPr/>
        </p:nvSpPr>
        <p:spPr>
          <a:xfrm>
            <a:off x="3563888" y="1196752"/>
            <a:ext cx="2628292" cy="369332"/>
          </a:xfrm>
          <a:prstGeom prst="rect">
            <a:avLst/>
          </a:prstGeom>
          <a:noFill/>
        </p:spPr>
        <p:txBody>
          <a:bodyPr wrap="square" rtlCol="0">
            <a:spAutoFit/>
          </a:bodyPr>
          <a:lstStyle/>
          <a:p>
            <a:r>
              <a:rPr lang="pl-PL" dirty="0" smtClean="0"/>
              <a:t>    P    O   K   A   R   M</a:t>
            </a:r>
            <a:endParaRPr lang="pl-PL" dirty="0"/>
          </a:p>
        </p:txBody>
      </p:sp>
    </p:spTree>
    <p:extLst>
      <p:ext uri="{BB962C8B-B14F-4D97-AF65-F5344CB8AC3E}">
        <p14:creationId xmlns:p14="http://schemas.microsoft.com/office/powerpoint/2010/main" xmlns="" val="2464265561"/>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02634"/>
          </a:xfrm>
        </p:spPr>
        <p:txBody>
          <a:bodyPr>
            <a:normAutofit fontScale="90000"/>
          </a:bodyPr>
          <a:lstStyle/>
          <a:p>
            <a:r>
              <a:rPr lang="pl-PL" sz="1800" dirty="0" smtClean="0"/>
              <a:t>PRZEKONANIA</a:t>
            </a:r>
            <a:br>
              <a:rPr lang="pl-PL" sz="1800" dirty="0" smtClean="0"/>
            </a:br>
            <a:r>
              <a:rPr lang="pl-PL" sz="1800" dirty="0"/>
              <a:t/>
            </a:r>
            <a:br>
              <a:rPr lang="pl-PL" sz="1800" dirty="0"/>
            </a:br>
            <a:r>
              <a:rPr lang="pl-PL" sz="1800" dirty="0" smtClean="0"/>
              <a:t>„</a:t>
            </a:r>
            <a:br>
              <a:rPr lang="pl-PL" sz="1800" dirty="0" smtClean="0"/>
            </a:br>
            <a:r>
              <a:rPr lang="pl-PL" sz="1800" dirty="0"/>
              <a:t/>
            </a:r>
            <a:br>
              <a:rPr lang="pl-PL" sz="1800" dirty="0"/>
            </a:br>
            <a:r>
              <a:rPr lang="pl-PL" sz="1800" dirty="0" smtClean="0"/>
              <a:t/>
            </a:r>
            <a:br>
              <a:rPr lang="pl-PL" sz="1800" dirty="0" smtClean="0"/>
            </a:br>
            <a:r>
              <a:rPr lang="pl-PL" sz="1800" dirty="0"/>
              <a:t/>
            </a:r>
            <a:br>
              <a:rPr lang="pl-PL" sz="1800" dirty="0"/>
            </a:br>
            <a:r>
              <a:rPr lang="pl-PL" sz="1800" dirty="0" smtClean="0"/>
              <a:t>„ Pieniądze szczęścia nie dają „</a:t>
            </a:r>
            <a:br>
              <a:rPr lang="pl-PL" sz="1800" dirty="0" smtClean="0"/>
            </a:br>
            <a:r>
              <a:rPr lang="pl-PL" sz="1800" dirty="0" smtClean="0"/>
              <a:t/>
            </a:r>
            <a:br>
              <a:rPr lang="pl-PL" sz="1800" dirty="0" smtClean="0"/>
            </a:br>
            <a:r>
              <a:rPr lang="pl-PL" sz="1800" dirty="0" smtClean="0"/>
              <a:t>„Lepiej być dobrym niż bogatym”</a:t>
            </a:r>
            <a:br>
              <a:rPr lang="pl-PL" sz="1800" dirty="0" smtClean="0"/>
            </a:br>
            <a:r>
              <a:rPr lang="pl-PL" sz="1800" dirty="0" smtClean="0"/>
              <a:t/>
            </a:r>
            <a:br>
              <a:rPr lang="pl-PL" sz="1800" dirty="0" smtClean="0"/>
            </a:br>
            <a:r>
              <a:rPr lang="pl-PL" sz="1800" dirty="0" smtClean="0"/>
              <a:t>„Pierwszy milion trzeba ukraść”</a:t>
            </a:r>
            <a:br>
              <a:rPr lang="pl-PL" sz="1800" dirty="0" smtClean="0"/>
            </a:br>
            <a:r>
              <a:rPr lang="pl-PL" sz="1800" dirty="0" smtClean="0"/>
              <a:t/>
            </a:r>
            <a:br>
              <a:rPr lang="pl-PL" sz="1800" dirty="0" smtClean="0"/>
            </a:br>
            <a:r>
              <a:rPr lang="pl-PL" sz="1800" dirty="0" smtClean="0"/>
              <a:t>„Milionerzy wzbogacili się głównie na przekrętach”</a:t>
            </a:r>
            <a:br>
              <a:rPr lang="pl-PL" sz="1800" dirty="0" smtClean="0"/>
            </a:br>
            <a:r>
              <a:rPr lang="pl-PL" sz="1800" dirty="0" smtClean="0"/>
              <a:t/>
            </a:r>
            <a:br>
              <a:rPr lang="pl-PL" sz="1800" dirty="0" smtClean="0"/>
            </a:br>
            <a:r>
              <a:rPr lang="pl-PL" sz="1800" dirty="0" smtClean="0"/>
              <a:t>„Pieniądze to </a:t>
            </a:r>
            <a:r>
              <a:rPr lang="pl-PL" sz="1800" dirty="0"/>
              <a:t>ź</a:t>
            </a:r>
            <a:r>
              <a:rPr lang="pl-PL" sz="1800" dirty="0" smtClean="0"/>
              <a:t>ródło większości zła na świecie”</a:t>
            </a:r>
            <a:br>
              <a:rPr lang="pl-PL" sz="1800" dirty="0" smtClean="0"/>
            </a:br>
            <a:r>
              <a:rPr lang="pl-PL" sz="1800" dirty="0" smtClean="0"/>
              <a:t/>
            </a:r>
            <a:br>
              <a:rPr lang="pl-PL" sz="1800" dirty="0" smtClean="0"/>
            </a:br>
            <a:r>
              <a:rPr lang="pl-PL" sz="1800" dirty="0" smtClean="0"/>
              <a:t>„ Pieniądze nie są w życiu takie ważne”</a:t>
            </a:r>
            <a:br>
              <a:rPr lang="pl-PL" sz="1800" dirty="0" smtClean="0"/>
            </a:br>
            <a:r>
              <a:rPr lang="pl-PL" sz="1800" dirty="0" smtClean="0"/>
              <a:t/>
            </a:r>
            <a:br>
              <a:rPr lang="pl-PL" sz="1800" dirty="0" smtClean="0"/>
            </a:br>
            <a:r>
              <a:rPr lang="pl-PL" sz="1800" dirty="0" smtClean="0"/>
              <a:t>„ Wolny czas jest dla mnie cenniejszy niż pieniądze”</a:t>
            </a:r>
            <a:br>
              <a:rPr lang="pl-PL" sz="1800" dirty="0" smtClean="0"/>
            </a:br>
            <a:r>
              <a:rPr lang="pl-PL" sz="1800" dirty="0" smtClean="0"/>
              <a:t/>
            </a:r>
            <a:br>
              <a:rPr lang="pl-PL" sz="1800" dirty="0" smtClean="0"/>
            </a:br>
            <a:r>
              <a:rPr lang="pl-PL" sz="1800" dirty="0" smtClean="0"/>
              <a:t>„ Wybrałem szczęście rodzinne zamiast życia w luksusie”</a:t>
            </a:r>
            <a:br>
              <a:rPr lang="pl-PL" sz="1800" dirty="0" smtClean="0"/>
            </a:br>
            <a:r>
              <a:rPr lang="pl-PL" sz="1800" dirty="0" smtClean="0"/>
              <a:t/>
            </a:r>
            <a:br>
              <a:rPr lang="pl-PL" sz="1800" dirty="0" smtClean="0"/>
            </a:br>
            <a:r>
              <a:rPr lang="pl-PL" sz="1800" dirty="0" smtClean="0"/>
              <a:t>„Nie muszę być bogaty , wole być szczęśliwy”</a:t>
            </a:r>
            <a:br>
              <a:rPr lang="pl-PL" sz="1800" dirty="0" smtClean="0"/>
            </a:br>
            <a:r>
              <a:rPr lang="pl-PL" sz="1800" dirty="0" smtClean="0"/>
              <a:t/>
            </a:r>
            <a:br>
              <a:rPr lang="pl-PL" sz="1800" dirty="0" smtClean="0"/>
            </a:br>
            <a:r>
              <a:rPr lang="pl-PL" sz="1800" dirty="0" smtClean="0"/>
              <a:t>„ Aby zdobyć pieniądze musiałbym poświecić zdrowie a tego nie chcę”</a:t>
            </a:r>
            <a:br>
              <a:rPr lang="pl-PL" sz="1800" dirty="0" smtClean="0"/>
            </a:br>
            <a:r>
              <a:rPr lang="pl-PL" dirty="0" smtClean="0"/>
              <a:t/>
            </a:r>
            <a:br>
              <a:rPr lang="pl-PL" dirty="0" smtClean="0"/>
            </a:br>
            <a:r>
              <a:rPr lang="pl-PL" dirty="0"/>
              <a:t/>
            </a:r>
            <a:br>
              <a:rPr lang="pl-PL" dirty="0"/>
            </a:br>
            <a:endParaRPr lang="pl-PL" dirty="0"/>
          </a:p>
        </p:txBody>
      </p:sp>
    </p:spTree>
    <p:extLst>
      <p:ext uri="{BB962C8B-B14F-4D97-AF65-F5344CB8AC3E}">
        <p14:creationId xmlns:p14="http://schemas.microsoft.com/office/powerpoint/2010/main" xmlns="" val="13180759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74642"/>
          </a:xfrm>
        </p:spPr>
        <p:txBody>
          <a:bodyPr>
            <a:normAutofit/>
          </a:bodyPr>
          <a:lstStyle/>
          <a:p>
            <a:r>
              <a:rPr lang="pl-PL" dirty="0" smtClean="0"/>
              <a:t>Ćwiczenie 1</a:t>
            </a:r>
            <a:br>
              <a:rPr lang="pl-PL" dirty="0" smtClean="0"/>
            </a:br>
            <a:r>
              <a:rPr lang="pl-PL" dirty="0"/>
              <a:t/>
            </a:r>
            <a:br>
              <a:rPr lang="pl-PL" dirty="0"/>
            </a:br>
            <a:r>
              <a:rPr lang="pl-PL" sz="4000" dirty="0" smtClean="0"/>
              <a:t>Napisz na kartce:</a:t>
            </a:r>
            <a:br>
              <a:rPr lang="pl-PL" sz="4000" dirty="0" smtClean="0"/>
            </a:br>
            <a:r>
              <a:rPr lang="pl-PL" sz="4000" dirty="0" smtClean="0"/>
              <a:t/>
            </a:r>
            <a:br>
              <a:rPr lang="pl-PL" sz="4000" dirty="0" smtClean="0"/>
            </a:br>
            <a:r>
              <a:rPr lang="pl-PL" sz="4000" dirty="0" smtClean="0"/>
              <a:t>Mój cel uczestniczenia w tym spotkaniu.</a:t>
            </a:r>
            <a:br>
              <a:rPr lang="pl-PL" sz="4000" dirty="0" smtClean="0"/>
            </a:br>
            <a:r>
              <a:rPr lang="pl-PL" sz="4000" dirty="0"/>
              <a:t/>
            </a:r>
            <a:br>
              <a:rPr lang="pl-PL" sz="4000" dirty="0"/>
            </a:br>
            <a:endParaRPr lang="pl-PL" sz="4000" dirty="0"/>
          </a:p>
        </p:txBody>
      </p:sp>
    </p:spTree>
    <p:extLst>
      <p:ext uri="{BB962C8B-B14F-4D97-AF65-F5344CB8AC3E}">
        <p14:creationId xmlns:p14="http://schemas.microsoft.com/office/powerpoint/2010/main" xmlns="" val="14798962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3442394"/>
          </a:xfrm>
        </p:spPr>
        <p:txBody>
          <a:bodyPr>
            <a:normAutofit fontScale="90000"/>
          </a:bodyPr>
          <a:lstStyle/>
          <a:p>
            <a:pPr algn="r"/>
            <a:r>
              <a:rPr lang="pl-PL" dirty="0" smtClean="0"/>
              <a:t/>
            </a:r>
            <a:br>
              <a:rPr lang="pl-PL" dirty="0" smtClean="0"/>
            </a:br>
            <a:r>
              <a:rPr lang="pl-PL" dirty="0"/>
              <a:t/>
            </a:r>
            <a:br>
              <a:rPr lang="pl-PL" dirty="0"/>
            </a:br>
            <a:r>
              <a:rPr lang="pl-PL" dirty="0" smtClean="0"/>
              <a:t/>
            </a:r>
            <a:br>
              <a:rPr lang="pl-PL" dirty="0" smtClean="0"/>
            </a:br>
            <a:r>
              <a:rPr lang="pl-PL" dirty="0"/>
              <a:t/>
            </a:r>
            <a:br>
              <a:rPr lang="pl-PL" dirty="0"/>
            </a:br>
            <a:r>
              <a:rPr lang="pl-PL" dirty="0" smtClean="0"/>
              <a:t/>
            </a:r>
            <a:br>
              <a:rPr lang="pl-PL" dirty="0" smtClean="0"/>
            </a:br>
            <a:r>
              <a:rPr lang="pl-PL" dirty="0"/>
              <a:t/>
            </a:r>
            <a:br>
              <a:rPr lang="pl-PL" dirty="0"/>
            </a:br>
            <a:r>
              <a:rPr lang="pl-PL" dirty="0" smtClean="0"/>
              <a:t/>
            </a:r>
            <a:br>
              <a:rPr lang="pl-PL" dirty="0" smtClean="0"/>
            </a:br>
            <a:r>
              <a:rPr lang="pl-PL" dirty="0"/>
              <a:t/>
            </a:r>
            <a:br>
              <a:rPr lang="pl-PL" dirty="0"/>
            </a:br>
            <a:r>
              <a:rPr lang="pl-PL" dirty="0" smtClean="0"/>
              <a:t>„ Pieniądze są dla mnie ważne i chcę być bogaty”</a:t>
            </a:r>
            <a:endParaRPr lang="pl-PL" dirty="0"/>
          </a:p>
        </p:txBody>
      </p:sp>
    </p:spTree>
    <p:extLst>
      <p:ext uri="{BB962C8B-B14F-4D97-AF65-F5344CB8AC3E}">
        <p14:creationId xmlns:p14="http://schemas.microsoft.com/office/powerpoint/2010/main" xmlns="" val="6920603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Podstawowa zasada przy tworzeniu budżetu:</a:t>
            </a:r>
            <a:endParaRPr lang="pl-PL" dirty="0"/>
          </a:p>
        </p:txBody>
      </p:sp>
      <p:graphicFrame>
        <p:nvGraphicFramePr>
          <p:cNvPr id="3" name="Tabela 2"/>
          <p:cNvGraphicFramePr>
            <a:graphicFrameLocks noGrp="1"/>
          </p:cNvGraphicFramePr>
          <p:nvPr>
            <p:extLst>
              <p:ext uri="{D42A27DB-BD31-4B8C-83A1-F6EECF244321}">
                <p14:modId xmlns:p14="http://schemas.microsoft.com/office/powerpoint/2010/main" xmlns="" val="226007171"/>
              </p:ext>
            </p:extLst>
          </p:nvPr>
        </p:nvGraphicFramePr>
        <p:xfrm>
          <a:off x="1259632" y="2420888"/>
          <a:ext cx="6096000" cy="1381760"/>
        </p:xfrm>
        <a:graphic>
          <a:graphicData uri="http://schemas.openxmlformats.org/drawingml/2006/table">
            <a:tbl>
              <a:tblPr firstRow="1" bandRow="1">
                <a:tableStyleId>{5C22544A-7EE6-4342-B048-85BDC9FD1C3A}</a:tableStyleId>
              </a:tblPr>
              <a:tblGrid>
                <a:gridCol w="1524000"/>
                <a:gridCol w="1212304"/>
                <a:gridCol w="1835696"/>
                <a:gridCol w="1524000"/>
              </a:tblGrid>
              <a:tr h="370840">
                <a:tc>
                  <a:txBody>
                    <a:bodyPr/>
                    <a:lstStyle/>
                    <a:p>
                      <a:r>
                        <a:rPr lang="pl-PL" dirty="0" smtClean="0"/>
                        <a:t>Otrzymana kwota</a:t>
                      </a:r>
                      <a:endParaRPr lang="pl-PL" dirty="0"/>
                    </a:p>
                  </a:txBody>
                  <a:tcPr/>
                </a:tc>
                <a:tc>
                  <a:txBody>
                    <a:bodyPr/>
                    <a:lstStyle/>
                    <a:p>
                      <a:r>
                        <a:rPr lang="pl-PL" dirty="0" smtClean="0"/>
                        <a:t>dawanie</a:t>
                      </a:r>
                      <a:endParaRPr lang="pl-PL" dirty="0"/>
                    </a:p>
                  </a:txBody>
                  <a:tcPr/>
                </a:tc>
                <a:tc>
                  <a:txBody>
                    <a:bodyPr/>
                    <a:lstStyle/>
                    <a:p>
                      <a:r>
                        <a:rPr lang="pl-PL" dirty="0" smtClean="0"/>
                        <a:t>oszczędzanie</a:t>
                      </a:r>
                      <a:endParaRPr lang="pl-PL" dirty="0"/>
                    </a:p>
                  </a:txBody>
                  <a:tcPr/>
                </a:tc>
                <a:tc>
                  <a:txBody>
                    <a:bodyPr/>
                    <a:lstStyle/>
                    <a:p>
                      <a:r>
                        <a:rPr lang="pl-PL" dirty="0" smtClean="0"/>
                        <a:t>wydawanie</a:t>
                      </a:r>
                      <a:endParaRPr lang="pl-PL" dirty="0"/>
                    </a:p>
                  </a:txBody>
                  <a:tcPr/>
                </a:tc>
              </a:tr>
              <a:tr h="370840">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r>
              <a:tr h="370840">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r>
            </a:tbl>
          </a:graphicData>
        </a:graphic>
      </p:graphicFrame>
    </p:spTree>
    <p:extLst>
      <p:ext uri="{BB962C8B-B14F-4D97-AF65-F5344CB8AC3E}">
        <p14:creationId xmlns:p14="http://schemas.microsoft.com/office/powerpoint/2010/main" xmlns="" val="11798634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74642"/>
          </a:xfrm>
        </p:spPr>
        <p:txBody>
          <a:bodyPr>
            <a:normAutofit fontScale="90000"/>
          </a:bodyPr>
          <a:lstStyle/>
          <a:p>
            <a:r>
              <a:rPr lang="pl-PL" sz="2000" dirty="0" smtClean="0"/>
              <a:t/>
            </a:r>
            <a:br>
              <a:rPr lang="pl-PL" sz="2000" dirty="0" smtClean="0"/>
            </a:br>
            <a:r>
              <a:rPr lang="pl-PL" sz="2000" dirty="0"/>
              <a:t/>
            </a:r>
            <a:br>
              <a:rPr lang="pl-PL" sz="2000" dirty="0"/>
            </a:br>
            <a:r>
              <a:rPr lang="pl-PL" sz="2000" dirty="0" smtClean="0"/>
              <a:t/>
            </a:r>
            <a:br>
              <a:rPr lang="pl-PL" sz="2000" dirty="0" smtClean="0"/>
            </a:br>
            <a:r>
              <a:rPr lang="pl-PL" sz="2000" dirty="0"/>
              <a:t/>
            </a:r>
            <a:br>
              <a:rPr lang="pl-PL" sz="2000" dirty="0"/>
            </a:br>
            <a:r>
              <a:rPr lang="pl-PL" sz="2000" dirty="0" smtClean="0"/>
              <a:t/>
            </a:r>
            <a:br>
              <a:rPr lang="pl-PL" sz="2000" dirty="0" smtClean="0"/>
            </a:br>
            <a:r>
              <a:rPr lang="pl-PL" sz="2000" dirty="0" smtClean="0"/>
              <a:t/>
            </a:r>
            <a:br>
              <a:rPr lang="pl-PL" sz="2000" dirty="0" smtClean="0"/>
            </a:br>
            <a:r>
              <a:rPr lang="pl-PL" sz="2000" dirty="0"/>
              <a:t/>
            </a:r>
            <a:br>
              <a:rPr lang="pl-PL" sz="2000" dirty="0"/>
            </a:br>
            <a:r>
              <a:rPr lang="pl-PL" sz="2000" dirty="0" smtClean="0"/>
              <a:t/>
            </a:r>
            <a:br>
              <a:rPr lang="pl-PL" sz="2000" dirty="0" smtClean="0"/>
            </a:br>
            <a:r>
              <a:rPr lang="pl-PL" sz="2000" dirty="0"/>
              <a:t/>
            </a:r>
            <a:br>
              <a:rPr lang="pl-PL" sz="2000" dirty="0"/>
            </a:br>
            <a:r>
              <a:rPr lang="pl-PL" sz="2200" dirty="0" smtClean="0">
                <a:solidFill>
                  <a:srgbClr val="FF0000"/>
                </a:solidFill>
              </a:rPr>
              <a:t>Kiedy wydajesz pieniądze </a:t>
            </a:r>
            <a:br>
              <a:rPr lang="pl-PL" sz="2200" dirty="0" smtClean="0">
                <a:solidFill>
                  <a:srgbClr val="FF0000"/>
                </a:solidFill>
              </a:rPr>
            </a:br>
            <a:r>
              <a:rPr lang="pl-PL" sz="2200" dirty="0" smtClean="0">
                <a:solidFill>
                  <a:srgbClr val="FF0000"/>
                </a:solidFill>
              </a:rPr>
              <a:t>sprawdź czy nie wpadasz w jedną z pułapek:</a:t>
            </a:r>
            <a:br>
              <a:rPr lang="pl-PL" sz="2200" dirty="0" smtClean="0">
                <a:solidFill>
                  <a:srgbClr val="FF0000"/>
                </a:solidFill>
              </a:rPr>
            </a:br>
            <a:r>
              <a:rPr lang="pl-PL" sz="2000" dirty="0"/>
              <a:t/>
            </a:r>
            <a:br>
              <a:rPr lang="pl-PL" sz="2000" dirty="0"/>
            </a:br>
            <a:r>
              <a:rPr lang="pl-PL" sz="2000" dirty="0" smtClean="0"/>
              <a:t>1. Powinienem to mieć.</a:t>
            </a:r>
            <a:br>
              <a:rPr lang="pl-PL" sz="2000" dirty="0" smtClean="0"/>
            </a:br>
            <a:r>
              <a:rPr lang="pl-PL" sz="2000" dirty="0" smtClean="0"/>
              <a:t/>
            </a:r>
            <a:br>
              <a:rPr lang="pl-PL" sz="2000" dirty="0" smtClean="0"/>
            </a:br>
            <a:r>
              <a:rPr lang="pl-PL" sz="2000" dirty="0" smtClean="0"/>
              <a:t>2. Super promocja.</a:t>
            </a:r>
            <a:br>
              <a:rPr lang="pl-PL" sz="2000" dirty="0" smtClean="0"/>
            </a:br>
            <a:r>
              <a:rPr lang="pl-PL" sz="2000" dirty="0" smtClean="0"/>
              <a:t/>
            </a:r>
            <a:br>
              <a:rPr lang="pl-PL" sz="2000" dirty="0" smtClean="0"/>
            </a:br>
            <a:r>
              <a:rPr lang="pl-PL" sz="2000" dirty="0" smtClean="0"/>
              <a:t>3.Taka okazja się nie powtórzy.</a:t>
            </a:r>
            <a:br>
              <a:rPr lang="pl-PL" sz="2000" dirty="0" smtClean="0"/>
            </a:br>
            <a:r>
              <a:rPr lang="pl-PL" sz="2000" dirty="0" smtClean="0"/>
              <a:t/>
            </a:r>
            <a:br>
              <a:rPr lang="pl-PL" sz="2000" dirty="0" smtClean="0"/>
            </a:br>
            <a:r>
              <a:rPr lang="pl-PL" sz="2000" dirty="0" smtClean="0"/>
              <a:t>4.Lepiej mieć swoje niż pożyczone.</a:t>
            </a:r>
            <a:br>
              <a:rPr lang="pl-PL" sz="2000" dirty="0" smtClean="0"/>
            </a:br>
            <a:r>
              <a:rPr lang="pl-PL" sz="2000" dirty="0" smtClean="0"/>
              <a:t/>
            </a:r>
            <a:br>
              <a:rPr lang="pl-PL" sz="2000" dirty="0" smtClean="0"/>
            </a:br>
            <a:r>
              <a:rPr lang="pl-PL" sz="2000" dirty="0" smtClean="0"/>
              <a:t>5.Za wszelką cenę.</a:t>
            </a:r>
            <a:br>
              <a:rPr lang="pl-PL" sz="2000" dirty="0" smtClean="0"/>
            </a:br>
            <a:r>
              <a:rPr lang="pl-PL" sz="2000" dirty="0" smtClean="0"/>
              <a:t/>
            </a:r>
            <a:br>
              <a:rPr lang="pl-PL" sz="2000" dirty="0" smtClean="0"/>
            </a:br>
            <a:r>
              <a:rPr lang="pl-PL" sz="2000" dirty="0" smtClean="0"/>
              <a:t>6. A Kowalscy mają.</a:t>
            </a:r>
            <a:br>
              <a:rPr lang="pl-PL" sz="2000" dirty="0" smtClean="0"/>
            </a:br>
            <a:r>
              <a:rPr lang="pl-PL" sz="2000" dirty="0" smtClean="0"/>
              <a:t/>
            </a:r>
            <a:br>
              <a:rPr lang="pl-PL" sz="2000" dirty="0" smtClean="0"/>
            </a:br>
            <a:r>
              <a:rPr lang="pl-PL" sz="2000" dirty="0" smtClean="0"/>
              <a:t>7. Raz nie zawsze.</a:t>
            </a:r>
            <a:br>
              <a:rPr lang="pl-PL" sz="2000" dirty="0" smtClean="0"/>
            </a:br>
            <a:r>
              <a:rPr lang="pl-PL" sz="2000" dirty="0" smtClean="0"/>
              <a:t/>
            </a:r>
            <a:br>
              <a:rPr lang="pl-PL" sz="2000" dirty="0" smtClean="0"/>
            </a:br>
            <a:r>
              <a:rPr lang="pl-PL" sz="2000" dirty="0" smtClean="0"/>
              <a:t>8. Na otarcie łez.</a:t>
            </a:r>
            <a:br>
              <a:rPr lang="pl-PL" sz="2000" dirty="0" smtClean="0"/>
            </a:br>
            <a:r>
              <a:rPr lang="pl-PL" sz="2000" dirty="0" smtClean="0"/>
              <a:t/>
            </a:r>
            <a:br>
              <a:rPr lang="pl-PL" sz="2000" dirty="0" smtClean="0"/>
            </a:br>
            <a:r>
              <a:rPr lang="pl-PL" sz="2000" dirty="0" smtClean="0"/>
              <a:t>9. Mi się też coś należy.</a:t>
            </a:r>
            <a:br>
              <a:rPr lang="pl-PL" sz="2000" dirty="0" smtClean="0"/>
            </a:br>
            <a:r>
              <a:rPr lang="pl-PL" sz="2000" dirty="0" smtClean="0"/>
              <a:t/>
            </a:r>
            <a:br>
              <a:rPr lang="pl-PL" sz="2000" dirty="0" smtClean="0"/>
            </a:br>
            <a:r>
              <a:rPr lang="pl-PL" sz="2000" dirty="0" smtClean="0"/>
              <a:t/>
            </a:r>
            <a:br>
              <a:rPr lang="pl-PL" sz="2000" dirty="0" smtClean="0"/>
            </a:br>
            <a:r>
              <a:rPr lang="pl-PL" sz="2000" dirty="0"/>
              <a:t/>
            </a:r>
            <a:br>
              <a:rPr lang="pl-PL" sz="2000" dirty="0"/>
            </a:br>
            <a:r>
              <a:rPr lang="pl-PL" sz="2000" dirty="0" smtClean="0"/>
              <a:t/>
            </a:r>
            <a:br>
              <a:rPr lang="pl-PL" sz="2000" dirty="0" smtClean="0"/>
            </a:br>
            <a:r>
              <a:rPr lang="pl-PL" sz="2000" dirty="0" smtClean="0"/>
              <a:t/>
            </a:r>
            <a:br>
              <a:rPr lang="pl-PL" sz="2000" dirty="0" smtClean="0"/>
            </a:br>
            <a:r>
              <a:rPr lang="pl-PL" dirty="0" smtClean="0"/>
              <a:t/>
            </a:r>
            <a:br>
              <a:rPr lang="pl-PL" dirty="0" smtClean="0"/>
            </a:br>
            <a:endParaRPr lang="pl-PL" dirty="0"/>
          </a:p>
        </p:txBody>
      </p:sp>
    </p:spTree>
    <p:extLst>
      <p:ext uri="{BB962C8B-B14F-4D97-AF65-F5344CB8AC3E}">
        <p14:creationId xmlns:p14="http://schemas.microsoft.com/office/powerpoint/2010/main" xmlns="" val="340715200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74642"/>
          </a:xfrm>
        </p:spPr>
        <p:txBody>
          <a:bodyPr>
            <a:normAutofit fontScale="90000"/>
          </a:bodyPr>
          <a:lstStyle/>
          <a:p>
            <a:r>
              <a:rPr lang="pl-PL" sz="1800" dirty="0" smtClean="0">
                <a:solidFill>
                  <a:srgbClr val="FF0000"/>
                </a:solidFill>
              </a:rPr>
              <a:t>Kiedy wydajesz pieniądze pamiętaj:</a:t>
            </a:r>
            <a:br>
              <a:rPr lang="pl-PL" sz="1800" dirty="0" smtClean="0">
                <a:solidFill>
                  <a:srgbClr val="FF0000"/>
                </a:solidFill>
              </a:rPr>
            </a:br>
            <a:r>
              <a:rPr lang="pl-PL" sz="1800" dirty="0"/>
              <a:t/>
            </a:r>
            <a:br>
              <a:rPr lang="pl-PL" sz="1800" dirty="0"/>
            </a:br>
            <a:r>
              <a:rPr lang="pl-PL" sz="1800" dirty="0" smtClean="0"/>
              <a:t>1. Zrób listę potrzebnych rzeczy .</a:t>
            </a:r>
            <a:br>
              <a:rPr lang="pl-PL" sz="1800" dirty="0" smtClean="0"/>
            </a:br>
            <a:r>
              <a:rPr lang="pl-PL" sz="1800" dirty="0" smtClean="0"/>
              <a:t/>
            </a:r>
            <a:br>
              <a:rPr lang="pl-PL" sz="1800" dirty="0" smtClean="0"/>
            </a:br>
            <a:r>
              <a:rPr lang="pl-PL" sz="1800" dirty="0" smtClean="0"/>
              <a:t>2. Zrób listę zakupów.</a:t>
            </a:r>
            <a:br>
              <a:rPr lang="pl-PL" sz="1800" dirty="0" smtClean="0"/>
            </a:br>
            <a:r>
              <a:rPr lang="pl-PL" sz="1800" dirty="0" smtClean="0"/>
              <a:t/>
            </a:r>
            <a:br>
              <a:rPr lang="pl-PL" sz="1800" dirty="0" smtClean="0"/>
            </a:br>
            <a:r>
              <a:rPr lang="pl-PL" sz="1800" dirty="0" smtClean="0"/>
              <a:t>3. Nie szukaj winnych szukaj rozwiązań.</a:t>
            </a:r>
            <a:br>
              <a:rPr lang="pl-PL" sz="1800" dirty="0" smtClean="0"/>
            </a:br>
            <a:r>
              <a:rPr lang="pl-PL" sz="1800" dirty="0" smtClean="0"/>
              <a:t/>
            </a:r>
            <a:br>
              <a:rPr lang="pl-PL" sz="1800" dirty="0" smtClean="0"/>
            </a:br>
            <a:r>
              <a:rPr lang="pl-PL" sz="1800" dirty="0" smtClean="0"/>
              <a:t>4. Zaoszczędź abyś mógł wydawać.</a:t>
            </a:r>
            <a:br>
              <a:rPr lang="pl-PL" sz="1800" dirty="0" smtClean="0"/>
            </a:br>
            <a:r>
              <a:rPr lang="pl-PL" sz="1800" dirty="0" smtClean="0"/>
              <a:t/>
            </a:r>
            <a:br>
              <a:rPr lang="pl-PL" sz="1800" dirty="0" smtClean="0"/>
            </a:br>
            <a:r>
              <a:rPr lang="pl-PL" sz="1800" dirty="0" smtClean="0"/>
              <a:t>5. Nie dziel skóry na biegającym niedźwiedziu.</a:t>
            </a:r>
            <a:br>
              <a:rPr lang="pl-PL" sz="1800" dirty="0" smtClean="0"/>
            </a:br>
            <a:r>
              <a:rPr lang="pl-PL" sz="1800" dirty="0" smtClean="0"/>
              <a:t/>
            </a:r>
            <a:br>
              <a:rPr lang="pl-PL" sz="1800" dirty="0" smtClean="0"/>
            </a:br>
            <a:r>
              <a:rPr lang="pl-PL" sz="1800" dirty="0" smtClean="0"/>
              <a:t>6. Daj sobie czas do zastanowienia.</a:t>
            </a:r>
            <a:br>
              <a:rPr lang="pl-PL" sz="1800" dirty="0" smtClean="0"/>
            </a:br>
            <a:r>
              <a:rPr lang="pl-PL" sz="1800" dirty="0" smtClean="0"/>
              <a:t/>
            </a:r>
            <a:br>
              <a:rPr lang="pl-PL" sz="1800" dirty="0" smtClean="0"/>
            </a:br>
            <a:r>
              <a:rPr lang="pl-PL" sz="1800" dirty="0" smtClean="0"/>
              <a:t>7.Zbież rezerwę 1000 zł a potem jego wielokrotność na większe wydatki.</a:t>
            </a:r>
            <a:br>
              <a:rPr lang="pl-PL" sz="1800" dirty="0" smtClean="0"/>
            </a:br>
            <a:r>
              <a:rPr lang="pl-PL" sz="1800" dirty="0" smtClean="0"/>
              <a:t/>
            </a:r>
            <a:br>
              <a:rPr lang="pl-PL" sz="1800" dirty="0" smtClean="0"/>
            </a:br>
            <a:r>
              <a:rPr lang="pl-PL" sz="1800" dirty="0" smtClean="0"/>
              <a:t>8. Zadbaj nad płynnością finansową.</a:t>
            </a:r>
            <a:br>
              <a:rPr lang="pl-PL" sz="1800" dirty="0" smtClean="0"/>
            </a:br>
            <a:r>
              <a:rPr lang="pl-PL" sz="1800" dirty="0" smtClean="0"/>
              <a:t/>
            </a:r>
            <a:br>
              <a:rPr lang="pl-PL" sz="1800" dirty="0" smtClean="0"/>
            </a:br>
            <a:r>
              <a:rPr lang="pl-PL" sz="1800" dirty="0" smtClean="0"/>
              <a:t>9. Stwórz rezerwę 6 miesięcznych wydatków- fundusz bezpieczeństwa.</a:t>
            </a:r>
            <a:br>
              <a:rPr lang="pl-PL" sz="1800" dirty="0" smtClean="0"/>
            </a:br>
            <a:r>
              <a:rPr lang="pl-PL" sz="1800" dirty="0" smtClean="0"/>
              <a:t> </a:t>
            </a:r>
            <a:endParaRPr lang="pl-PL" sz="1800" dirty="0"/>
          </a:p>
        </p:txBody>
      </p:sp>
    </p:spTree>
    <p:extLst>
      <p:ext uri="{BB962C8B-B14F-4D97-AF65-F5344CB8AC3E}">
        <p14:creationId xmlns:p14="http://schemas.microsoft.com/office/powerpoint/2010/main" xmlns="" val="5314054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8229600" cy="5688632"/>
          </a:xfrm>
        </p:spPr>
        <p:txBody>
          <a:bodyPr>
            <a:noAutofit/>
          </a:bodyPr>
          <a:lstStyle/>
          <a:p>
            <a:r>
              <a:rPr lang="pl-PL" sz="1800" dirty="0" smtClean="0"/>
              <a:t>10.Szukaj tańszych opcji.</a:t>
            </a:r>
            <a:br>
              <a:rPr lang="pl-PL" sz="1800" dirty="0" smtClean="0"/>
            </a:br>
            <a:r>
              <a:rPr lang="pl-PL" sz="1800" dirty="0" smtClean="0"/>
              <a:t/>
            </a:r>
            <a:br>
              <a:rPr lang="pl-PL" sz="1800" dirty="0" smtClean="0"/>
            </a:br>
            <a:r>
              <a:rPr lang="pl-PL" sz="1800" dirty="0" smtClean="0"/>
              <a:t>11.Pamietaj wydawanie na używki = więcej Twojej pracy.</a:t>
            </a:r>
            <a:br>
              <a:rPr lang="pl-PL" sz="1800" dirty="0" smtClean="0"/>
            </a:br>
            <a:r>
              <a:rPr lang="pl-PL" sz="1800" dirty="0" smtClean="0"/>
              <a:t/>
            </a:r>
            <a:br>
              <a:rPr lang="pl-PL" sz="1800" dirty="0" smtClean="0"/>
            </a:br>
            <a:r>
              <a:rPr lang="pl-PL" sz="1800" dirty="0" smtClean="0"/>
              <a:t>12.Nowe a może używane.</a:t>
            </a:r>
            <a:br>
              <a:rPr lang="pl-PL" sz="1800" dirty="0" smtClean="0"/>
            </a:br>
            <a:r>
              <a:rPr lang="pl-PL" sz="1800" dirty="0" smtClean="0"/>
              <a:t/>
            </a:r>
            <a:br>
              <a:rPr lang="pl-PL" sz="1800" dirty="0" smtClean="0"/>
            </a:br>
            <a:r>
              <a:rPr lang="pl-PL" sz="1800" dirty="0" smtClean="0"/>
              <a:t>13. Nie daj się złapać na nowe kredyty.</a:t>
            </a:r>
            <a:br>
              <a:rPr lang="pl-PL" sz="1800" dirty="0" smtClean="0"/>
            </a:br>
            <a:r>
              <a:rPr lang="pl-PL" sz="1800" dirty="0" smtClean="0"/>
              <a:t/>
            </a:r>
            <a:br>
              <a:rPr lang="pl-PL" sz="1800" dirty="0" smtClean="0"/>
            </a:br>
            <a:r>
              <a:rPr lang="pl-PL" sz="1800" dirty="0" smtClean="0"/>
              <a:t>14. Korzystaj z czasów niskich cen, przedsprzedaży , prowadź    </a:t>
            </a:r>
            <a:br>
              <a:rPr lang="pl-PL" sz="1800" dirty="0" smtClean="0"/>
            </a:br>
            <a:r>
              <a:rPr lang="pl-PL" sz="1800" dirty="0"/>
              <a:t> </a:t>
            </a:r>
            <a:r>
              <a:rPr lang="pl-PL" sz="1800" dirty="0" smtClean="0"/>
              <a:t>     negocjacje przy większych zakupach, korzystaj z kodów </a:t>
            </a:r>
            <a:br>
              <a:rPr lang="pl-PL" sz="1800" dirty="0" smtClean="0"/>
            </a:br>
            <a:r>
              <a:rPr lang="pl-PL" sz="1800" dirty="0"/>
              <a:t> </a:t>
            </a:r>
            <a:r>
              <a:rPr lang="pl-PL" sz="1800" dirty="0" smtClean="0"/>
              <a:t>     rabatowych.</a:t>
            </a:r>
            <a:br>
              <a:rPr lang="pl-PL" sz="1800" dirty="0" smtClean="0"/>
            </a:br>
            <a:r>
              <a:rPr lang="pl-PL" sz="1800" dirty="0" smtClean="0"/>
              <a:t/>
            </a:r>
            <a:br>
              <a:rPr lang="pl-PL" sz="1800" dirty="0" smtClean="0"/>
            </a:br>
            <a:r>
              <a:rPr lang="pl-PL" sz="1800" dirty="0" smtClean="0"/>
              <a:t>15. Czytaj regulaminy i warunki sprzedaży.</a:t>
            </a:r>
            <a:br>
              <a:rPr lang="pl-PL" sz="1800" dirty="0" smtClean="0"/>
            </a:br>
            <a:endParaRPr lang="pl-PL" sz="1800" dirty="0"/>
          </a:p>
        </p:txBody>
      </p:sp>
    </p:spTree>
    <p:extLst>
      <p:ext uri="{BB962C8B-B14F-4D97-AF65-F5344CB8AC3E}">
        <p14:creationId xmlns:p14="http://schemas.microsoft.com/office/powerpoint/2010/main" xmlns="" val="5216426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LITERATURA</a:t>
            </a:r>
            <a:endParaRPr lang="pl-PL" dirty="0"/>
          </a:p>
        </p:txBody>
      </p:sp>
      <p:sp>
        <p:nvSpPr>
          <p:cNvPr id="4" name="pole tekstowe 3"/>
          <p:cNvSpPr txBox="1"/>
          <p:nvPr/>
        </p:nvSpPr>
        <p:spPr>
          <a:xfrm>
            <a:off x="827584" y="1772816"/>
            <a:ext cx="4104456" cy="2585323"/>
          </a:xfrm>
          <a:prstGeom prst="rect">
            <a:avLst/>
          </a:prstGeom>
          <a:noFill/>
        </p:spPr>
        <p:txBody>
          <a:bodyPr wrap="square" rtlCol="0">
            <a:spAutoFit/>
          </a:bodyPr>
          <a:lstStyle/>
          <a:p>
            <a:pPr marL="342900" indent="-342900">
              <a:buAutoNum type="arabicPeriod"/>
            </a:pPr>
            <a:endParaRPr lang="pl-PL" dirty="0" smtClean="0"/>
          </a:p>
          <a:p>
            <a:pPr marL="342900" indent="-342900">
              <a:buAutoNum type="arabicPeriod"/>
            </a:pPr>
            <a:r>
              <a:rPr lang="pl-PL" dirty="0" smtClean="0"/>
              <a:t>KURS FINANSOWY CROWN</a:t>
            </a:r>
          </a:p>
          <a:p>
            <a:pPr marL="342900" indent="-342900">
              <a:buAutoNum type="arabicPeriod"/>
            </a:pPr>
            <a:r>
              <a:rPr lang="pl-PL" dirty="0" smtClean="0"/>
              <a:t>Jak zadbać o własne finanse ? Autor Marcin </a:t>
            </a:r>
            <a:r>
              <a:rPr lang="pl-PL" dirty="0" err="1" smtClean="0"/>
              <a:t>Iwuć</a:t>
            </a:r>
            <a:endParaRPr lang="pl-PL" dirty="0" smtClean="0"/>
          </a:p>
          <a:p>
            <a:pPr marL="342900" indent="-342900">
              <a:buAutoNum type="arabicPeriod"/>
            </a:pPr>
            <a:r>
              <a:rPr lang="pl-PL" dirty="0" smtClean="0"/>
              <a:t>Pismo święte.</a:t>
            </a:r>
          </a:p>
          <a:p>
            <a:r>
              <a:rPr lang="pl-PL" dirty="0" smtClean="0"/>
              <a:t>4. Strony internetowe. Jak mądrze wydawać pieniądze?</a:t>
            </a:r>
          </a:p>
          <a:p>
            <a:pPr marL="342900" indent="-342900">
              <a:buAutoNum type="arabicPeriod"/>
            </a:pPr>
            <a:endParaRPr lang="pl-PL" dirty="0" smtClean="0"/>
          </a:p>
          <a:p>
            <a:pPr marL="342900" indent="-342900">
              <a:buAutoNum type="arabicPeriod"/>
            </a:pPr>
            <a:endParaRPr lang="pl-PL" dirty="0"/>
          </a:p>
        </p:txBody>
      </p:sp>
    </p:spTree>
    <p:extLst>
      <p:ext uri="{BB962C8B-B14F-4D97-AF65-F5344CB8AC3E}">
        <p14:creationId xmlns:p14="http://schemas.microsoft.com/office/powerpoint/2010/main" xmlns="" val="828914171"/>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530626"/>
          </a:xfrm>
        </p:spPr>
        <p:txBody>
          <a:bodyPr>
            <a:normAutofit fontScale="90000"/>
          </a:bodyPr>
          <a:lstStyle/>
          <a:p>
            <a:pPr algn="ctr"/>
            <a:r>
              <a:rPr lang="pl-PL" dirty="0" smtClean="0"/>
              <a:t/>
            </a:r>
            <a:br>
              <a:rPr lang="pl-PL" dirty="0" smtClean="0"/>
            </a:br>
            <a:r>
              <a:rPr lang="pl-PL" dirty="0"/>
              <a:t/>
            </a:r>
            <a:br>
              <a:rPr lang="pl-PL" dirty="0"/>
            </a:br>
            <a:r>
              <a:rPr lang="pl-PL" dirty="0" smtClean="0"/>
              <a:t>Serdecznie dziękuję za uwagę.</a:t>
            </a:r>
            <a:br>
              <a:rPr lang="pl-PL" dirty="0" smtClean="0"/>
            </a:br>
            <a:r>
              <a:rPr lang="pl-PL" dirty="0"/>
              <a:t/>
            </a:r>
            <a:br>
              <a:rPr lang="pl-PL" dirty="0"/>
            </a:br>
            <a:r>
              <a:rPr lang="pl-PL" dirty="0" smtClean="0"/>
              <a:t>Dobrze, że jesteście.</a:t>
            </a:r>
            <a:br>
              <a:rPr lang="pl-PL" dirty="0" smtClean="0"/>
            </a:br>
            <a:r>
              <a:rPr lang="pl-PL" dirty="0" smtClean="0"/>
              <a:t/>
            </a:r>
            <a:br>
              <a:rPr lang="pl-PL" dirty="0" smtClean="0"/>
            </a:br>
            <a:r>
              <a:rPr lang="pl-PL" dirty="0" smtClean="0"/>
              <a:t>Powodzenia w drodze do wolności.</a:t>
            </a:r>
            <a:br>
              <a:rPr lang="pl-PL" dirty="0" smtClean="0"/>
            </a:br>
            <a:r>
              <a:rPr lang="pl-PL" dirty="0"/>
              <a:t/>
            </a:r>
            <a:br>
              <a:rPr lang="pl-PL" dirty="0"/>
            </a:br>
            <a:r>
              <a:rPr lang="pl-PL" sz="3600" i="1" dirty="0" smtClean="0"/>
              <a:t>Anna Karaś</a:t>
            </a:r>
            <a:br>
              <a:rPr lang="pl-PL" sz="3600" i="1" dirty="0" smtClean="0"/>
            </a:br>
            <a:r>
              <a:rPr lang="pl-PL" dirty="0"/>
              <a:t/>
            </a:r>
            <a:br>
              <a:rPr lang="pl-PL" dirty="0"/>
            </a:br>
            <a:endParaRPr lang="pl-PL" dirty="0"/>
          </a:p>
        </p:txBody>
      </p:sp>
    </p:spTree>
    <p:extLst>
      <p:ext uri="{BB962C8B-B14F-4D97-AF65-F5344CB8AC3E}">
        <p14:creationId xmlns:p14="http://schemas.microsoft.com/office/powerpoint/2010/main" xmlns="" val="19050521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74642"/>
          </a:xfrm>
        </p:spPr>
        <p:txBody>
          <a:bodyPr>
            <a:normAutofit/>
          </a:bodyPr>
          <a:lstStyle/>
          <a:p>
            <a:r>
              <a:rPr lang="pl-PL" dirty="0"/>
              <a:t>J</a:t>
            </a:r>
            <a:r>
              <a:rPr lang="pl-PL" dirty="0" smtClean="0"/>
              <a:t>a jestem tu ponieważ:</a:t>
            </a:r>
            <a:br>
              <a:rPr lang="pl-PL" dirty="0" smtClean="0"/>
            </a:br>
            <a:r>
              <a:rPr lang="pl-PL" dirty="0" smtClean="0"/>
              <a:t/>
            </a:r>
            <a:br>
              <a:rPr lang="pl-PL" dirty="0" smtClean="0"/>
            </a:br>
            <a:r>
              <a:rPr lang="pl-PL" sz="1800" dirty="0" smtClean="0"/>
              <a:t>1. Poprosił mnie o to mój szef.</a:t>
            </a:r>
            <a:br>
              <a:rPr lang="pl-PL" sz="1800" dirty="0" smtClean="0"/>
            </a:br>
            <a:r>
              <a:rPr lang="pl-PL" sz="1800" dirty="0" smtClean="0"/>
              <a:t>2. Jestem w podróży , którą Państwu chcę przedstawić .</a:t>
            </a:r>
            <a:br>
              <a:rPr lang="pl-PL" sz="1800" dirty="0" smtClean="0"/>
            </a:br>
            <a:r>
              <a:rPr lang="pl-PL" sz="1800" dirty="0" smtClean="0"/>
              <a:t/>
            </a:r>
            <a:br>
              <a:rPr lang="pl-PL" sz="1800" dirty="0" smtClean="0"/>
            </a:br>
            <a:endParaRPr lang="pl-PL" sz="1800" dirty="0"/>
          </a:p>
        </p:txBody>
      </p:sp>
    </p:spTree>
    <p:extLst>
      <p:ext uri="{BB962C8B-B14F-4D97-AF65-F5344CB8AC3E}">
        <p14:creationId xmlns:p14="http://schemas.microsoft.com/office/powerpoint/2010/main" xmlns="" val="69933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Mój szef poprosił  mnie, ponieważ:</a:t>
            </a:r>
            <a:endParaRPr lang="pl-PL" dirty="0"/>
          </a:p>
        </p:txBody>
      </p:sp>
    </p:spTree>
    <p:extLst>
      <p:ext uri="{BB962C8B-B14F-4D97-AF65-F5344CB8AC3E}">
        <p14:creationId xmlns:p14="http://schemas.microsoft.com/office/powerpoint/2010/main" xmlns="" val="29881402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602634"/>
          </a:xfrm>
        </p:spPr>
        <p:txBody>
          <a:bodyPr>
            <a:normAutofit fontScale="90000"/>
          </a:bodyPr>
          <a:lstStyle/>
          <a:p>
            <a:r>
              <a:rPr lang="pl-PL" dirty="0" smtClean="0"/>
              <a:t>Przez pieniądze:</a:t>
            </a:r>
            <a:br>
              <a:rPr lang="pl-PL" dirty="0" smtClean="0"/>
            </a:br>
            <a:r>
              <a:rPr lang="pl-PL" dirty="0" smtClean="0"/>
              <a:t>- ludzie chorują na depresję,</a:t>
            </a:r>
            <a:br>
              <a:rPr lang="pl-PL" dirty="0" smtClean="0"/>
            </a:br>
            <a:r>
              <a:rPr lang="pl-PL" dirty="0" smtClean="0"/>
              <a:t>- dochodzi do rozwodów,</a:t>
            </a:r>
            <a:br>
              <a:rPr lang="pl-PL" dirty="0" smtClean="0"/>
            </a:br>
            <a:r>
              <a:rPr lang="pl-PL" dirty="0" smtClean="0"/>
              <a:t>- dochodzi do samobójstwa,</a:t>
            </a:r>
            <a:br>
              <a:rPr lang="pl-PL" dirty="0" smtClean="0"/>
            </a:br>
            <a:r>
              <a:rPr lang="pl-PL" dirty="0" smtClean="0"/>
              <a:t>- dochodzi do kłótni,</a:t>
            </a:r>
            <a:br>
              <a:rPr lang="pl-PL" dirty="0" smtClean="0"/>
            </a:br>
            <a:r>
              <a:rPr lang="pl-PL" dirty="0" smtClean="0"/>
              <a:t>-dochodzi do rozpadu przyjaźni,</a:t>
            </a:r>
            <a:br>
              <a:rPr lang="pl-PL" dirty="0" smtClean="0"/>
            </a:br>
            <a:r>
              <a:rPr lang="pl-PL" dirty="0" smtClean="0"/>
              <a:t>- dochodzi do demoralizacji dzieci,</a:t>
            </a:r>
            <a:br>
              <a:rPr lang="pl-PL" dirty="0" smtClean="0"/>
            </a:br>
            <a:r>
              <a:rPr lang="pl-PL" dirty="0" smtClean="0"/>
              <a:t>- dochodzi do ucieczek …</a:t>
            </a:r>
            <a:br>
              <a:rPr lang="pl-PL" dirty="0" smtClean="0"/>
            </a:br>
            <a:endParaRPr lang="pl-PL" dirty="0"/>
          </a:p>
        </p:txBody>
      </p:sp>
    </p:spTree>
    <p:extLst>
      <p:ext uri="{BB962C8B-B14F-4D97-AF65-F5344CB8AC3E}">
        <p14:creationId xmlns:p14="http://schemas.microsoft.com/office/powerpoint/2010/main" xmlns="" val="23670581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Ale czy pieniądze to samo zło?</a:t>
            </a:r>
            <a:endParaRPr lang="pl-PL" dirty="0"/>
          </a:p>
        </p:txBody>
      </p:sp>
    </p:spTree>
    <p:extLst>
      <p:ext uri="{BB962C8B-B14F-4D97-AF65-F5344CB8AC3E}">
        <p14:creationId xmlns:p14="http://schemas.microsoft.com/office/powerpoint/2010/main" xmlns="" val="18988448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Piramida potrzeb według Maslowa</a:t>
            </a:r>
            <a:endParaRPr lang="pl-PL" dirty="0"/>
          </a:p>
        </p:txBody>
      </p:sp>
      <p:pic>
        <p:nvPicPr>
          <p:cNvPr id="1026" name="Picture 2" descr="http://www.zarzyccy.pl/piramida-potrzeb-maslowa-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187624" y="1268760"/>
            <a:ext cx="6486525" cy="4968552"/>
          </a:xfrm>
          <a:prstGeom prst="rect">
            <a:avLst/>
          </a:prstGeom>
          <a:noFill/>
          <a:extLst>
            <a:ext uri="{909E8E84-426E-40DD-AFC4-6F175D3DCCD1}">
              <a14:hiddenFill xmlns:a14="http://schemas.microsoft.com/office/drawing/2010/main" xmlns="">
                <a:solidFill>
                  <a:srgbClr val="FFFFFF"/>
                </a:solidFill>
              </a14:hiddenFill>
            </a:ext>
          </a:extLst>
        </p:spPr>
      </p:pic>
      <p:sp>
        <p:nvSpPr>
          <p:cNvPr id="4" name="pole tekstowe 3"/>
          <p:cNvSpPr txBox="1"/>
          <p:nvPr/>
        </p:nvSpPr>
        <p:spPr>
          <a:xfrm>
            <a:off x="1331640" y="6084004"/>
            <a:ext cx="6048672" cy="646331"/>
          </a:xfrm>
          <a:prstGeom prst="rect">
            <a:avLst/>
          </a:prstGeom>
          <a:noFill/>
        </p:spPr>
        <p:txBody>
          <a:bodyPr wrap="square" rtlCol="0">
            <a:spAutoFit/>
          </a:bodyPr>
          <a:lstStyle/>
          <a:p>
            <a:pPr algn="ctr"/>
            <a:endParaRPr lang="pl-PL" b="1" dirty="0" smtClean="0">
              <a:solidFill>
                <a:srgbClr val="FF0000"/>
              </a:solidFill>
            </a:endParaRPr>
          </a:p>
          <a:p>
            <a:pPr algn="ctr"/>
            <a:r>
              <a:rPr lang="pl-PL" b="1" dirty="0" smtClean="0">
                <a:solidFill>
                  <a:srgbClr val="FF0000"/>
                </a:solidFill>
              </a:rPr>
              <a:t>P I E N I Ą D Z E</a:t>
            </a:r>
            <a:endParaRPr lang="pl-PL" b="1" dirty="0">
              <a:solidFill>
                <a:srgbClr val="FF0000"/>
              </a:solidFill>
            </a:endParaRPr>
          </a:p>
        </p:txBody>
      </p:sp>
    </p:spTree>
    <p:extLst>
      <p:ext uri="{BB962C8B-B14F-4D97-AF65-F5344CB8AC3E}">
        <p14:creationId xmlns:p14="http://schemas.microsoft.com/office/powerpoint/2010/main" xmlns="" val="215286726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746650"/>
          </a:xfrm>
        </p:spPr>
        <p:txBody>
          <a:bodyPr>
            <a:normAutofit/>
          </a:bodyPr>
          <a:lstStyle/>
          <a:p>
            <a:r>
              <a:rPr lang="pl-PL" dirty="0" smtClean="0"/>
              <a:t>Pieniądze , którymi my zarządzamy tworzą </a:t>
            </a:r>
            <a:r>
              <a:rPr lang="pl-PL" dirty="0" smtClean="0">
                <a:solidFill>
                  <a:srgbClr val="92D050"/>
                </a:solidFill>
              </a:rPr>
              <a:t>budżet domowy</a:t>
            </a:r>
            <a:endParaRPr lang="pl-PL" dirty="0">
              <a:solidFill>
                <a:srgbClr val="92D050"/>
              </a:solidFill>
            </a:endParaRPr>
          </a:p>
        </p:txBody>
      </p:sp>
    </p:spTree>
    <p:extLst>
      <p:ext uri="{BB962C8B-B14F-4D97-AF65-F5344CB8AC3E}">
        <p14:creationId xmlns:p14="http://schemas.microsoft.com/office/powerpoint/2010/main" xmlns="" val="15991561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l">
  <a:themeElements>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Hol">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Hol">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Hol">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Hol">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568</TotalTime>
  <Words>336</Words>
  <Application>Microsoft Office PowerPoint</Application>
  <PresentationFormat>Pokaz na ekranie (4:3)</PresentationFormat>
  <Paragraphs>150</Paragraphs>
  <Slides>36</Slides>
  <Notes>0</Notes>
  <HiddenSlides>0</HiddenSlides>
  <MMClips>0</MMClips>
  <ScaleCrop>false</ScaleCrop>
  <HeadingPairs>
    <vt:vector size="4" baseType="variant">
      <vt:variant>
        <vt:lpstr>Motyw</vt:lpstr>
      </vt:variant>
      <vt:variant>
        <vt:i4>1</vt:i4>
      </vt:variant>
      <vt:variant>
        <vt:lpstr>Tytuły slajdów</vt:lpstr>
      </vt:variant>
      <vt:variant>
        <vt:i4>36</vt:i4>
      </vt:variant>
    </vt:vector>
  </HeadingPairs>
  <TitlesOfParts>
    <vt:vector size="37" baseType="lpstr">
      <vt:lpstr>Hol</vt:lpstr>
      <vt:lpstr>"Jak mądrze wydawać pieniądze?  Budżet domowy" </vt:lpstr>
      <vt:lpstr>POCZATEK PODRÓŻY W drodze do wolności</vt:lpstr>
      <vt:lpstr>Ćwiczenie 1  Napisz na kartce:  Mój cel uczestniczenia w tym spotkaniu.  </vt:lpstr>
      <vt:lpstr>Ja jestem tu ponieważ:  1. Poprosił mnie o to mój szef. 2. Jestem w podróży , którą Państwu chcę przedstawić .  </vt:lpstr>
      <vt:lpstr>Mój szef poprosił  mnie, ponieważ:</vt:lpstr>
      <vt:lpstr>Przez pieniądze: - ludzie chorują na depresję, - dochodzi do rozwodów, - dochodzi do samobójstwa, - dochodzi do kłótni, -dochodzi do rozpadu przyjaźni, - dochodzi do demoralizacji dzieci, - dochodzi do ucieczek … </vt:lpstr>
      <vt:lpstr>Ale czy pieniądze to samo zło?</vt:lpstr>
      <vt:lpstr>Piramida potrzeb według Maslowa</vt:lpstr>
      <vt:lpstr>Pieniądze , którymi my zarządzamy tworzą budżet domowy</vt:lpstr>
      <vt:lpstr>Budżet domowy Marzenie</vt:lpstr>
      <vt:lpstr>Budżet domowy rzeczywistość</vt:lpstr>
      <vt:lpstr>Budżet domowy stan jaki  być powinien</vt:lpstr>
      <vt:lpstr>Zmiana myślenie…</vt:lpstr>
      <vt:lpstr>Nie moje a szefa.</vt:lpstr>
      <vt:lpstr>Ćwiczenie 2  Proszę opisz obowiązki i rolę zarządcy, menadżera. </vt:lpstr>
      <vt:lpstr>1. Majątek jest szefa nie zarządcy.  2.Zarządca jest wierny, lojalny swojemu szefowi.  3.Zarządca się rozwija. Zdobywa potrzebną wiedzę .  4. Zarządca wykonuje swoją pracę  starannie.  5. Zarządca wykonuje swoją pracę uczciwie.  6. Zarządca dba o majątek  szefa.  7. Zarządca darzy szacunkiem szefa.  8. Zarządca ciężko pracuje.  9 Zarządca współpracuje z innymi zarządcami i darzy ich szacunkiem.</vt:lpstr>
      <vt:lpstr>Wg. Kursu finansowego Crowna</vt:lpstr>
      <vt:lpstr>Wg. Kursu finansowego Crowna</vt:lpstr>
      <vt:lpstr>Jak poradzić sobie z narastającymi długami  ?</vt:lpstr>
      <vt:lpstr>Ćwiczenie  3  1. Sprawdź ile możesz wydać.</vt:lpstr>
      <vt:lpstr>Tabela długów  wg. Kursu finansowego Crowna</vt:lpstr>
      <vt:lpstr>Tabela wydatków</vt:lpstr>
      <vt:lpstr>Efekt kuli śnieżnej</vt:lpstr>
      <vt:lpstr>  PODSUMOWANIE</vt:lpstr>
      <vt:lpstr>     Mój cel finansowy.  Uzyskać niezależność finansową. Stać się wolnym człowiekiem.  Zadania: 1. Zwiększyć dochody i zminimalizować wydatki.  2. Zacząć oszczędzać.  3. Zacząć spłacać zobowiązania, doprowadzić do płatności ich w         terminie .     </vt:lpstr>
      <vt:lpstr> 4.Pozbyć się wszelkich zobowiązań.  5. Zacząć żyć na bieżąco. </vt:lpstr>
      <vt:lpstr>ponieważ,</vt:lpstr>
      <vt:lpstr>Slajd 28</vt:lpstr>
      <vt:lpstr>PRZEKONANIA  „    „ Pieniądze szczęścia nie dają „  „Lepiej być dobrym niż bogatym”  „Pierwszy milion trzeba ukraść”  „Milionerzy wzbogacili się głównie na przekrętach”  „Pieniądze to źródło większości zła na świecie”  „ Pieniądze nie są w życiu takie ważne”  „ Wolny czas jest dla mnie cenniejszy niż pieniądze”  „ Wybrałem szczęście rodzinne zamiast życia w luksusie”  „Nie muszę być bogaty , wole być szczęśliwy”  „ Aby zdobyć pieniądze musiałbym poświecić zdrowie a tego nie chcę”   </vt:lpstr>
      <vt:lpstr>        „ Pieniądze są dla mnie ważne i chcę być bogaty”</vt:lpstr>
      <vt:lpstr>Podstawowa zasada przy tworzeniu budżetu:</vt:lpstr>
      <vt:lpstr>         Kiedy wydajesz pieniądze  sprawdź czy nie wpadasz w jedną z pułapek:  1. Powinienem to mieć.  2. Super promocja.  3.Taka okazja się nie powtórzy.  4.Lepiej mieć swoje niż pożyczone.  5.Za wszelką cenę.  6. A Kowalscy mają.  7. Raz nie zawsze.  8. Na otarcie łez.  9. Mi się też coś należy.       </vt:lpstr>
      <vt:lpstr>Kiedy wydajesz pieniądze pamiętaj:  1. Zrób listę potrzebnych rzeczy .  2. Zrób listę zakupów.  3. Nie szukaj winnych szukaj rozwiązań.  4. Zaoszczędź abyś mógł wydawać.  5. Nie dziel skóry na biegającym niedźwiedziu.  6. Daj sobie czas do zastanowienia.  7.Zbież rezerwę 1000 zł a potem jego wielokrotność na większe wydatki.  8. Zadbaj nad płynnością finansową.  9. Stwórz rezerwę 6 miesięcznych wydatków- fundusz bezpieczeństwa.  </vt:lpstr>
      <vt:lpstr>10.Szukaj tańszych opcji.  11.Pamietaj wydawanie na używki = więcej Twojej pracy.  12.Nowe a może używane.  13. Nie daj się złapać na nowe kredyty.  14. Korzystaj z czasów niskich cen, przedsprzedaży , prowadź           negocjacje przy większych zakupach, korzystaj z kodów        rabatowych.  15. Czytaj regulaminy i warunki sprzedaży. </vt:lpstr>
      <vt:lpstr>LITERATURA</vt:lpstr>
      <vt:lpstr>  Serdecznie dziękuję za uwagę.  Dobrze, że jesteście.  Powodzenia w drodze do wolności.  Anna Karaś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"Jak mądrze wydawać pieniadze? Budżet domowy" ?</dc:title>
  <dc:creator>User</dc:creator>
  <cp:lastModifiedBy>ADMIN</cp:lastModifiedBy>
  <cp:revision>42</cp:revision>
  <cp:lastPrinted>2015-03-14T07:48:27Z</cp:lastPrinted>
  <dcterms:created xsi:type="dcterms:W3CDTF">2015-02-17T16:28:13Z</dcterms:created>
  <dcterms:modified xsi:type="dcterms:W3CDTF">2015-03-23T21:41:57Z</dcterms:modified>
</cp:coreProperties>
</file>